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03" r:id="rId5"/>
    <p:sldMasterId id="2147483717" r:id="rId6"/>
    <p:sldMasterId id="2147483734" r:id="rId7"/>
    <p:sldMasterId id="2147483678" r:id="rId8"/>
  </p:sldMasterIdLst>
  <p:notesMasterIdLst>
    <p:notesMasterId r:id="rId51"/>
  </p:notesMasterIdLst>
  <p:sldIdLst>
    <p:sldId id="284" r:id="rId9"/>
    <p:sldId id="285" r:id="rId10"/>
    <p:sldId id="286" r:id="rId11"/>
    <p:sldId id="288" r:id="rId12"/>
    <p:sldId id="287"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5" r:id="rId46"/>
    <p:sldId id="322" r:id="rId47"/>
    <p:sldId id="324" r:id="rId48"/>
    <p:sldId id="327" r:id="rId49"/>
    <p:sldId id="278" r:id="rId50"/>
  </p:sldIdLst>
  <p:sldSz cx="103632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25C77D-1EC8-15A5-3835-610DF5575008}" name="Robertson, Dana Anne CIV DLA OFFICE OF DIRECTOR (USA)" initials="DR" userId="S::Dana.Robertson@dla.mil::f21c9a03-5b49-44c9-8a5e-442df53b3a14" providerId="AD"/>
  <p188:author id="{F40EF7EA-5471-7D38-26A7-8BDF68FE1313}" name="Caffarena, Rosana M." initials="RC" userId="S::rcaffarena@koniag-gs.com::eab65571-eb4b-45c9-b5a0-35b4f7d5fd16" providerId="AD"/>
  <p188:author id="{ACD983F6-399B-16C2-8A93-5F3E266C4C75}" name="Rowland, Nicole M CIV DLA OFFICE OF DIRECTOR (USA)" initials="R(" userId="S::nicole.rowland@dla.mil::655bc2f3-721e-41e5-a061-c6f73b3c9801" providerId="AD"/>
  <p188:author id="{BB17A9F9-8EC3-BAC3-C575-72E5BBCB7032}" name="Rowland, Nicole M CIV DLA OFFICE OF DIRECTOR (USA)" initials="NR" userId="S::Nicole.Rowland@dla.mil::655bc2f3-721e-41e5-a061-c6f73b3c980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00"/>
    <a:srgbClr val="FEFEFE"/>
    <a:srgbClr val="21412D"/>
    <a:srgbClr val="306143"/>
    <a:srgbClr val="7EC099"/>
    <a:srgbClr val="A9D4BA"/>
    <a:srgbClr val="D4E9DB"/>
    <a:srgbClr val="3E805A"/>
    <a:srgbClr val="5F401D"/>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9" d="100"/>
          <a:sy n="89" d="100"/>
        </p:scale>
        <p:origin x="1908"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D8D332-43D0-4B20-A9BF-F1DE1F6D7807}" type="datetimeFigureOut">
              <a:rPr lang="en-US" smtClean="0"/>
              <a:t>8/11/2026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41FD76-DE94-4153-B3FD-B67D6D978815}" type="slidenum">
              <a:rPr lang="en-US" smtClean="0"/>
              <a:t>‹#›</a:t>
            </a:fld>
            <a:endParaRPr lang="en-US"/>
          </a:p>
        </p:txBody>
      </p:sp>
    </p:spTree>
    <p:extLst>
      <p:ext uri="{BB962C8B-B14F-4D97-AF65-F5344CB8AC3E}">
        <p14:creationId xmlns:p14="http://schemas.microsoft.com/office/powerpoint/2010/main" val="2949481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CUI">
    <p:spTree>
      <p:nvGrpSpPr>
        <p:cNvPr id="1" name=""/>
        <p:cNvGrpSpPr/>
        <p:nvPr/>
      </p:nvGrpSpPr>
      <p:grpSpPr>
        <a:xfrm>
          <a:off x="0" y="0"/>
          <a:ext cx="0" cy="0"/>
          <a:chOff x="0" y="0"/>
          <a:chExt cx="0" cy="0"/>
        </a:xfrm>
      </p:grpSpPr>
      <p:sp>
        <p:nvSpPr>
          <p:cNvPr id="17" name="Text Placeholder 8">
            <a:extLst>
              <a:ext uri="{FF2B5EF4-FFF2-40B4-BE49-F238E27FC236}">
                <a16:creationId xmlns:a16="http://schemas.microsoft.com/office/drawing/2014/main" id="{328FCADA-951D-C28F-CEEA-1022AF9EFE54}"/>
              </a:ext>
            </a:extLst>
          </p:cNvPr>
          <p:cNvSpPr>
            <a:spLocks noGrp="1"/>
          </p:cNvSpPr>
          <p:nvPr>
            <p:ph type="body" sz="quarter" idx="13" hasCustomPrompt="1"/>
          </p:nvPr>
        </p:nvSpPr>
        <p:spPr>
          <a:xfrm>
            <a:off x="304800" y="1683657"/>
            <a:ext cx="2998779" cy="806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defRPr kumimoji="0" lang="en-US" sz="2400" i="0" u="none" strike="noStrike" cap="none" spc="0" normalizeH="0" baseline="0" smtClean="0">
                <a:ln>
                  <a:noFill/>
                </a:ln>
                <a:solidFill>
                  <a:schemeClr val="tx1"/>
                </a:solidFill>
                <a:effectLst/>
                <a:uLnTx/>
                <a:uFillTx/>
                <a:latin typeface="+mj-lt"/>
                <a:cs typeface="Arial"/>
              </a:defRPr>
            </a:lvl1pPr>
            <a:lvl2pPr>
              <a:defRPr lang="en-US" smtClean="0"/>
            </a:lvl2pPr>
            <a:lvl3pPr>
              <a:defRPr lang="en-US" smtClean="0"/>
            </a:lvl3pPr>
            <a:lvl4pPr>
              <a:defRPr lang="en-US" smtClean="0"/>
            </a:lvl4pPr>
            <a:lvl5pPr>
              <a:defRPr lang="en-US"/>
            </a:lvl5pPr>
          </a:lstStyle>
          <a:p>
            <a:pPr marR="0" lvl="0" defTabSz="457200" fontAlgn="auto">
              <a:lnSpc>
                <a:spcPct val="100000"/>
              </a:lnSpc>
              <a:spcBef>
                <a:spcPts val="0"/>
              </a:spcBef>
              <a:spcAft>
                <a:spcPts val="0"/>
              </a:spcAft>
              <a:buClrTx/>
              <a:buSzTx/>
              <a:tabLst/>
            </a:pPr>
            <a:r>
              <a:rPr kumimoji="0" lang="en-US" sz="2400" b="1" i="0" u="none" strike="noStrike" kern="1200" cap="none" spc="0" normalizeH="0" baseline="0" noProof="0">
                <a:ln>
                  <a:noFill/>
                </a:ln>
                <a:solidFill>
                  <a:schemeClr val="tx1"/>
                </a:solidFill>
                <a:effectLst/>
                <a:uLnTx/>
                <a:uFillTx/>
                <a:latin typeface="+mj-lt"/>
                <a:ea typeface="+mn-ea"/>
                <a:cs typeface="Arial"/>
              </a:rPr>
              <a:t>Title in Bold Arial Font – 24pts</a:t>
            </a:r>
          </a:p>
        </p:txBody>
      </p:sp>
      <p:sp>
        <p:nvSpPr>
          <p:cNvPr id="18" name="Text Placeholder 12">
            <a:extLst>
              <a:ext uri="{FF2B5EF4-FFF2-40B4-BE49-F238E27FC236}">
                <a16:creationId xmlns:a16="http://schemas.microsoft.com/office/drawing/2014/main" id="{074640F8-6D35-AA6B-FC9F-D7CC1940EC4A}"/>
              </a:ext>
            </a:extLst>
          </p:cNvPr>
          <p:cNvSpPr>
            <a:spLocks noGrp="1"/>
          </p:cNvSpPr>
          <p:nvPr>
            <p:ph type="body" sz="quarter" idx="15" hasCustomPrompt="1"/>
          </p:nvPr>
        </p:nvSpPr>
        <p:spPr>
          <a:xfrm>
            <a:off x="304800" y="2475382"/>
            <a:ext cx="1654629" cy="480131"/>
          </a:xfrm>
          <a:prstGeom prst="rect">
            <a:avLst/>
          </a:prstGeom>
          <a:noFill/>
        </p:spPr>
        <p:txBody>
          <a:bodyPr wrap="square" lIns="91440" tIns="45720" rIns="91440" bIns="45720" rtlCol="0" anchor="t">
            <a:noAutofit/>
          </a:bodyPr>
          <a:lstStyle>
            <a:lvl1pPr>
              <a:spcBef>
                <a:spcPts val="0"/>
              </a:spcBef>
              <a:defRPr lang="en-US" sz="1400" smtClean="0">
                <a:solidFill>
                  <a:schemeClr val="tx1"/>
                </a:solidFill>
                <a:latin typeface="+mj-lt"/>
              </a:defRPr>
            </a:lvl1pPr>
            <a:lvl2pPr>
              <a:defRPr lang="en-US" smtClean="0"/>
            </a:lvl2pPr>
            <a:lvl3pPr>
              <a:defRPr lang="en-US" smtClean="0"/>
            </a:lvl3pPr>
            <a:lvl4pPr>
              <a:defRPr lang="en-US" smtClean="0"/>
            </a:lvl4pPr>
            <a:lvl5pPr>
              <a:defRPr lang="en-US"/>
            </a:lvl5pPr>
          </a:lstStyle>
          <a:p>
            <a:r>
              <a:rPr lang="en-US"/>
              <a:t>Briefer, Position​ Month DD, YYYY</a:t>
            </a:r>
          </a:p>
        </p:txBody>
      </p:sp>
      <p:sp>
        <p:nvSpPr>
          <p:cNvPr id="12" name="Text Placeholder 7">
            <a:extLst>
              <a:ext uri="{FF2B5EF4-FFF2-40B4-BE49-F238E27FC236}">
                <a16:creationId xmlns:a16="http://schemas.microsoft.com/office/drawing/2014/main" id="{A0018C44-BC28-0AF3-36FF-56ED9AC326CE}"/>
              </a:ext>
            </a:extLst>
          </p:cNvPr>
          <p:cNvSpPr>
            <a:spLocks noGrp="1"/>
          </p:cNvSpPr>
          <p:nvPr>
            <p:ph type="body" sz="quarter" idx="10" hasCustomPrompt="1"/>
          </p:nvPr>
        </p:nvSpPr>
        <p:spPr>
          <a:xfrm>
            <a:off x="305133" y="5720180"/>
            <a:ext cx="2361867" cy="830997"/>
          </a:xfrm>
          <a:prstGeom prst="rect">
            <a:avLst/>
          </a:prstGeom>
          <a:noFill/>
          <a:ln>
            <a:solidFill>
              <a:srgbClr val="C9AD62"/>
            </a:solidFill>
          </a:ln>
        </p:spPr>
        <p:txBody>
          <a:bodyPr wrap="square" rtlCol="0" anchor="t" anchorCtr="0">
            <a:noAutofit/>
          </a:bodyPr>
          <a:lstStyle>
            <a:lvl1pPr marL="0" indent="0">
              <a:lnSpc>
                <a:spcPct val="100000"/>
              </a:lnSpc>
              <a:spcBef>
                <a:spcPts val="0"/>
              </a:spcBef>
              <a:buNone/>
              <a:defRPr lang="en-US" sz="1200" b="0" dirty="0" smtClean="0">
                <a:solidFill>
                  <a:srgbClr val="C9AD62"/>
                </a:solidFill>
                <a:latin typeface="+mn-lt"/>
              </a:defRPr>
            </a:lvl1pPr>
          </a:lstStyle>
          <a:p>
            <a:pPr lvl="0"/>
            <a:r>
              <a:rPr lang="en-US"/>
              <a:t>Controlled by:  </a:t>
            </a:r>
          </a:p>
          <a:p>
            <a:pPr lvl="0"/>
            <a:r>
              <a:rPr lang="en-US"/>
              <a:t>CUI Category:  </a:t>
            </a:r>
          </a:p>
          <a:p>
            <a:pPr lvl="0"/>
            <a:r>
              <a:rPr lang="en-US"/>
              <a:t>Dissemination Control: </a:t>
            </a:r>
          </a:p>
          <a:p>
            <a:pPr lvl="0"/>
            <a:r>
              <a:rPr lang="en-US"/>
              <a:t>POC:</a:t>
            </a:r>
          </a:p>
        </p:txBody>
      </p:sp>
      <p:grpSp>
        <p:nvGrpSpPr>
          <p:cNvPr id="19" name="CUI_Labels">
            <a:extLst>
              <a:ext uri="{FF2B5EF4-FFF2-40B4-BE49-F238E27FC236}">
                <a16:creationId xmlns:a16="http://schemas.microsoft.com/office/drawing/2014/main" id="{5186B36D-96A2-5C71-8CFD-6E56A162FCFA}"/>
              </a:ext>
              <a:ext uri="{C183D7F6-B498-43B3-948B-1728B52AA6E4}">
                <adec:decorative xmlns:adec="http://schemas.microsoft.com/office/drawing/2017/decorative" val="1"/>
              </a:ext>
            </a:extLst>
          </p:cNvPr>
          <p:cNvGrpSpPr>
            <a:grpSpLocks noChangeAspect="1"/>
          </p:cNvGrpSpPr>
          <p:nvPr userDrawn="1"/>
        </p:nvGrpSpPr>
        <p:grpSpPr>
          <a:xfrm>
            <a:off x="4942468" y="163034"/>
            <a:ext cx="478265" cy="7335046"/>
            <a:chOff x="5817063" y="163034"/>
            <a:chExt cx="478265" cy="7335046"/>
          </a:xfrm>
          <a:effectLst/>
        </p:grpSpPr>
        <p:sp>
          <p:nvSpPr>
            <p:cNvPr id="20" name="Rectangle 19">
              <a:extLst>
                <a:ext uri="{FF2B5EF4-FFF2-40B4-BE49-F238E27FC236}">
                  <a16:creationId xmlns:a16="http://schemas.microsoft.com/office/drawing/2014/main" id="{B9D3FA04-D317-11DB-A2AF-8CBB7CB0E6A0}"/>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21" name="Rectangle 20">
              <a:extLst>
                <a:ext uri="{FF2B5EF4-FFF2-40B4-BE49-F238E27FC236}">
                  <a16:creationId xmlns:a16="http://schemas.microsoft.com/office/drawing/2014/main" id="{1F064743-0751-68A5-E0B9-653AFD1746B6}"/>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476122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Empty_Content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066F71FC-8AA9-A4F9-9E5E-CEFEDE10CE11}"/>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B91A0534-3D01-872C-524A-BEC9A4164EB1}"/>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3" name="Text Placeholder 2">
            <a:extLst>
              <a:ext uri="{FF2B5EF4-FFF2-40B4-BE49-F238E27FC236}">
                <a16:creationId xmlns:a16="http://schemas.microsoft.com/office/drawing/2014/main" id="{20181232-0E2B-B1E2-4B9A-145B6CC28505}"/>
              </a:ext>
            </a:extLst>
          </p:cNvPr>
          <p:cNvSpPr>
            <a:spLocks noGrp="1"/>
          </p:cNvSpPr>
          <p:nvPr>
            <p:ph type="body" sz="quarter" idx="11"/>
          </p:nvPr>
        </p:nvSpPr>
        <p:spPr>
          <a:xfrm>
            <a:off x="304800" y="2505456"/>
            <a:ext cx="9753600" cy="2624328"/>
          </a:xfrm>
          <a:prstGeom prst="rect">
            <a:avLst/>
          </a:prstGeom>
        </p:spPr>
        <p:txBody>
          <a:bodyPr wrap="square">
            <a:noAutofit/>
          </a:bodyPr>
          <a:lstStyle>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Tree>
    <p:extLst>
      <p:ext uri="{BB962C8B-B14F-4D97-AF65-F5344CB8AC3E}">
        <p14:creationId xmlns:p14="http://schemas.microsoft.com/office/powerpoint/2010/main" val="1771839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Quad Chart Basic Slide">
    <p:spTree>
      <p:nvGrpSpPr>
        <p:cNvPr id="1" name=""/>
        <p:cNvGrpSpPr/>
        <p:nvPr/>
      </p:nvGrpSpPr>
      <p:grpSpPr>
        <a:xfrm>
          <a:off x="0" y="0"/>
          <a:ext cx="0" cy="0"/>
          <a:chOff x="0" y="0"/>
          <a:chExt cx="0" cy="0"/>
        </a:xfrm>
      </p:grpSpPr>
      <p:sp>
        <p:nvSpPr>
          <p:cNvPr id="18" name="Title 21">
            <a:extLst>
              <a:ext uri="{FF2B5EF4-FFF2-40B4-BE49-F238E27FC236}">
                <a16:creationId xmlns:a16="http://schemas.microsoft.com/office/drawing/2014/main" id="{E1D7879D-2B72-CA9B-6512-121921F58160}"/>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7" name="Text Placeholder 24">
            <a:extLst>
              <a:ext uri="{FF2B5EF4-FFF2-40B4-BE49-F238E27FC236}">
                <a16:creationId xmlns:a16="http://schemas.microsoft.com/office/drawing/2014/main" id="{629AE2E9-E2A2-FC82-42F7-0B194ED9F490}"/>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0" name="Text Placeholder 19">
            <a:extLst>
              <a:ext uri="{FF2B5EF4-FFF2-40B4-BE49-F238E27FC236}">
                <a16:creationId xmlns:a16="http://schemas.microsoft.com/office/drawing/2014/main" id="{AA5B9CF4-9C0A-400A-4216-EC13B80270B0}"/>
              </a:ext>
            </a:extLst>
          </p:cNvPr>
          <p:cNvSpPr>
            <a:spLocks noGrp="1"/>
          </p:cNvSpPr>
          <p:nvPr>
            <p:ph type="body" sz="quarter" idx="19" hasCustomPrompt="1"/>
          </p:nvPr>
        </p:nvSpPr>
        <p:spPr>
          <a:xfrm>
            <a:off x="1644649" y="1756159"/>
            <a:ext cx="2006600" cy="371475"/>
          </a:xfrm>
        </p:spPr>
        <p:txBody>
          <a:bodyPr lIns="0" tIns="0" rIns="0" bIns="0" anchor="ctr"/>
          <a:lstStyle>
            <a:lvl1pPr algn="ctr">
              <a:defRPr sz="1400" b="1"/>
            </a:lvl1pPr>
          </a:lstStyle>
          <a:p>
            <a:pPr lvl="0"/>
            <a:r>
              <a:rPr lang="en-US"/>
              <a:t>Topic</a:t>
            </a:r>
          </a:p>
        </p:txBody>
      </p:sp>
      <p:sp>
        <p:nvSpPr>
          <p:cNvPr id="11" name="Text Placeholder 17">
            <a:extLst>
              <a:ext uri="{FF2B5EF4-FFF2-40B4-BE49-F238E27FC236}">
                <a16:creationId xmlns:a16="http://schemas.microsoft.com/office/drawing/2014/main" id="{B598A16B-78CB-F245-FDFA-0581523D9B2B}"/>
              </a:ext>
            </a:extLst>
          </p:cNvPr>
          <p:cNvSpPr>
            <a:spLocks noGrp="1"/>
          </p:cNvSpPr>
          <p:nvPr>
            <p:ph type="body" sz="quarter" idx="13"/>
          </p:nvPr>
        </p:nvSpPr>
        <p:spPr>
          <a:xfrm>
            <a:off x="304799" y="1941897"/>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1" name="Text Placeholder 19">
            <a:extLst>
              <a:ext uri="{FF2B5EF4-FFF2-40B4-BE49-F238E27FC236}">
                <a16:creationId xmlns:a16="http://schemas.microsoft.com/office/drawing/2014/main" id="{509FBCA1-C3BB-F30E-4E2E-3BE0EFCB71CE}"/>
              </a:ext>
            </a:extLst>
          </p:cNvPr>
          <p:cNvSpPr>
            <a:spLocks noGrp="1"/>
          </p:cNvSpPr>
          <p:nvPr>
            <p:ph type="body" sz="quarter" idx="20" hasCustomPrompt="1"/>
          </p:nvPr>
        </p:nvSpPr>
        <p:spPr>
          <a:xfrm>
            <a:off x="6711911" y="1756159"/>
            <a:ext cx="2006600" cy="371475"/>
          </a:xfrm>
        </p:spPr>
        <p:txBody>
          <a:bodyPr lIns="0" tIns="0" rIns="0" bIns="0" anchor="ctr"/>
          <a:lstStyle>
            <a:lvl1pPr algn="ctr">
              <a:defRPr sz="1400" b="1"/>
            </a:lvl1pPr>
          </a:lstStyle>
          <a:p>
            <a:pPr lvl="0"/>
            <a:r>
              <a:rPr lang="en-US"/>
              <a:t>Topic</a:t>
            </a:r>
          </a:p>
        </p:txBody>
      </p:sp>
      <p:sp>
        <p:nvSpPr>
          <p:cNvPr id="9" name="Text Placeholder 17">
            <a:extLst>
              <a:ext uri="{FF2B5EF4-FFF2-40B4-BE49-F238E27FC236}">
                <a16:creationId xmlns:a16="http://schemas.microsoft.com/office/drawing/2014/main" id="{422ED012-9B1D-341B-0B68-AA9ECAC7B79C}"/>
              </a:ext>
            </a:extLst>
          </p:cNvPr>
          <p:cNvSpPr>
            <a:spLocks noGrp="1"/>
          </p:cNvSpPr>
          <p:nvPr>
            <p:ph type="body" sz="quarter" idx="11"/>
          </p:nvPr>
        </p:nvSpPr>
        <p:spPr>
          <a:xfrm>
            <a:off x="5372061" y="1941897"/>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3" name="Text Placeholder 19">
            <a:extLst>
              <a:ext uri="{FF2B5EF4-FFF2-40B4-BE49-F238E27FC236}">
                <a16:creationId xmlns:a16="http://schemas.microsoft.com/office/drawing/2014/main" id="{C7BBD5A4-13EA-CDEE-B2F6-6D05A2DF5D8E}"/>
              </a:ext>
            </a:extLst>
          </p:cNvPr>
          <p:cNvSpPr>
            <a:spLocks noGrp="1"/>
          </p:cNvSpPr>
          <p:nvPr>
            <p:ph type="body" sz="quarter" idx="22" hasCustomPrompt="1"/>
          </p:nvPr>
        </p:nvSpPr>
        <p:spPr>
          <a:xfrm>
            <a:off x="1644649" y="4530261"/>
            <a:ext cx="2006600" cy="371475"/>
          </a:xfrm>
        </p:spPr>
        <p:txBody>
          <a:bodyPr lIns="0" tIns="0" rIns="0" bIns="0" anchor="ctr"/>
          <a:lstStyle>
            <a:lvl1pPr algn="ctr">
              <a:defRPr sz="1400" b="1"/>
            </a:lvl1pPr>
          </a:lstStyle>
          <a:p>
            <a:pPr lvl="0"/>
            <a:r>
              <a:rPr lang="en-US"/>
              <a:t>Topic</a:t>
            </a:r>
          </a:p>
        </p:txBody>
      </p:sp>
      <p:sp>
        <p:nvSpPr>
          <p:cNvPr id="15" name="Text Placeholder 17">
            <a:extLst>
              <a:ext uri="{FF2B5EF4-FFF2-40B4-BE49-F238E27FC236}">
                <a16:creationId xmlns:a16="http://schemas.microsoft.com/office/drawing/2014/main" id="{B0078D87-BB65-1600-ACF8-EAE6ED993C2E}"/>
              </a:ext>
            </a:extLst>
          </p:cNvPr>
          <p:cNvSpPr>
            <a:spLocks noGrp="1"/>
          </p:cNvSpPr>
          <p:nvPr>
            <p:ph type="body" sz="quarter" idx="17"/>
          </p:nvPr>
        </p:nvSpPr>
        <p:spPr>
          <a:xfrm>
            <a:off x="304799" y="4715999"/>
            <a:ext cx="4686301"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2" name="Text Placeholder 19">
            <a:extLst>
              <a:ext uri="{FF2B5EF4-FFF2-40B4-BE49-F238E27FC236}">
                <a16:creationId xmlns:a16="http://schemas.microsoft.com/office/drawing/2014/main" id="{00E36D20-1981-720B-F9BE-804AD8EDF9AE}"/>
              </a:ext>
            </a:extLst>
          </p:cNvPr>
          <p:cNvSpPr>
            <a:spLocks noGrp="1"/>
          </p:cNvSpPr>
          <p:nvPr>
            <p:ph type="body" sz="quarter" idx="21" hasCustomPrompt="1"/>
          </p:nvPr>
        </p:nvSpPr>
        <p:spPr>
          <a:xfrm>
            <a:off x="6711911" y="4530261"/>
            <a:ext cx="2006600" cy="371475"/>
          </a:xfrm>
        </p:spPr>
        <p:txBody>
          <a:bodyPr lIns="0" tIns="0" rIns="0" bIns="0" anchor="ctr"/>
          <a:lstStyle>
            <a:lvl1pPr algn="ctr">
              <a:defRPr sz="1400" b="1"/>
            </a:lvl1pPr>
          </a:lstStyle>
          <a:p>
            <a:pPr lvl="0"/>
            <a:r>
              <a:rPr lang="en-US"/>
              <a:t>Topic</a:t>
            </a:r>
          </a:p>
        </p:txBody>
      </p:sp>
      <p:sp>
        <p:nvSpPr>
          <p:cNvPr id="13" name="Text Placeholder 17">
            <a:extLst>
              <a:ext uri="{FF2B5EF4-FFF2-40B4-BE49-F238E27FC236}">
                <a16:creationId xmlns:a16="http://schemas.microsoft.com/office/drawing/2014/main" id="{9DDBCBCF-8B1D-DC15-69D9-39D43F1E8298}"/>
              </a:ext>
            </a:extLst>
          </p:cNvPr>
          <p:cNvSpPr>
            <a:spLocks noGrp="1"/>
          </p:cNvSpPr>
          <p:nvPr>
            <p:ph type="body" sz="quarter" idx="15"/>
          </p:nvPr>
        </p:nvSpPr>
        <p:spPr>
          <a:xfrm>
            <a:off x="5372061" y="4715999"/>
            <a:ext cx="4686339"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8" name="Group 7">
            <a:extLst>
              <a:ext uri="{FF2B5EF4-FFF2-40B4-BE49-F238E27FC236}">
                <a16:creationId xmlns:a16="http://schemas.microsoft.com/office/drawing/2014/main" id="{217D603A-BA69-D1D3-8555-4DBCB0440387}"/>
              </a:ext>
              <a:ext uri="{C183D7F6-B498-43B3-948B-1728B52AA6E4}">
                <adec:decorative xmlns:adec="http://schemas.microsoft.com/office/drawing/2017/decorative" val="1"/>
              </a:ext>
            </a:extLst>
          </p:cNvPr>
          <p:cNvGrpSpPr/>
          <p:nvPr userDrawn="1"/>
        </p:nvGrpSpPr>
        <p:grpSpPr>
          <a:xfrm>
            <a:off x="304800" y="1630069"/>
            <a:ext cx="9753600" cy="5211910"/>
            <a:chOff x="304800" y="1758803"/>
            <a:chExt cx="9753600" cy="5211910"/>
          </a:xfrm>
        </p:grpSpPr>
        <p:cxnSp>
          <p:nvCxnSpPr>
            <p:cNvPr id="3" name="Straight Arrow Connector 2">
              <a:extLst>
                <a:ext uri="{FF2B5EF4-FFF2-40B4-BE49-F238E27FC236}">
                  <a16:creationId xmlns:a16="http://schemas.microsoft.com/office/drawing/2014/main" id="{45DD375B-0F00-55FB-FA62-A166F42C4056}"/>
                </a:ext>
              </a:extLst>
            </p:cNvPr>
            <p:cNvCxnSpPr>
              <a:cxnSpLocks/>
            </p:cNvCxnSpPr>
            <p:nvPr userDrawn="1"/>
          </p:nvCxnSpPr>
          <p:spPr>
            <a:xfrm>
              <a:off x="5181600" y="1758803"/>
              <a:ext cx="0" cy="521191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93BC5D91-C4D2-7122-F86E-378B41388475}"/>
                </a:ext>
              </a:extLst>
            </p:cNvPr>
            <p:cNvCxnSpPr>
              <a:cxnSpLocks/>
            </p:cNvCxnSpPr>
            <p:nvPr userDrawn="1"/>
          </p:nvCxnSpPr>
          <p:spPr>
            <a:xfrm>
              <a:off x="304800" y="4364758"/>
              <a:ext cx="9753600" cy="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69123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Quad Chart v2 Slide">
    <p:spTree>
      <p:nvGrpSpPr>
        <p:cNvPr id="1" name=""/>
        <p:cNvGrpSpPr/>
        <p:nvPr/>
      </p:nvGrpSpPr>
      <p:grpSpPr>
        <a:xfrm>
          <a:off x="0" y="0"/>
          <a:ext cx="0" cy="0"/>
          <a:chOff x="0" y="0"/>
          <a:chExt cx="0" cy="0"/>
        </a:xfrm>
      </p:grpSpPr>
      <p:sp>
        <p:nvSpPr>
          <p:cNvPr id="16" name="Title 21">
            <a:extLst>
              <a:ext uri="{FF2B5EF4-FFF2-40B4-BE49-F238E27FC236}">
                <a16:creationId xmlns:a16="http://schemas.microsoft.com/office/drawing/2014/main" id="{A2DEC730-07B7-E577-9A3B-FA61B686159D}"/>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3" name="Text Placeholder 24">
            <a:extLst>
              <a:ext uri="{FF2B5EF4-FFF2-40B4-BE49-F238E27FC236}">
                <a16:creationId xmlns:a16="http://schemas.microsoft.com/office/drawing/2014/main" id="{4CB79EF5-D94B-FDA0-F2B4-E8BEE25193A0}"/>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15" name="TextBox 14">
            <a:extLst>
              <a:ext uri="{FF2B5EF4-FFF2-40B4-BE49-F238E27FC236}">
                <a16:creationId xmlns:a16="http://schemas.microsoft.com/office/drawing/2014/main" id="{6F6D0611-D506-A071-E38D-840F6829B22E}"/>
              </a:ext>
              <a:ext uri="{C183D7F6-B498-43B3-948B-1728B52AA6E4}">
                <adec:decorative xmlns:adec="http://schemas.microsoft.com/office/drawing/2017/decorative" val="1"/>
              </a:ext>
            </a:extLst>
          </p:cNvPr>
          <p:cNvSpPr txBox="1">
            <a:spLocks/>
          </p:cNvSpPr>
          <p:nvPr userDrawn="1"/>
        </p:nvSpPr>
        <p:spPr>
          <a:xfrm>
            <a:off x="5259787" y="1940672"/>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950145 w 4798537"/>
              <a:gd name="connsiteY5" fmla="*/ 2165338 h 2165338"/>
              <a:gd name="connsiteX6" fmla="*/ 945972 w 4798537"/>
              <a:gd name="connsiteY6" fmla="*/ 2137957 h 2165338"/>
              <a:gd name="connsiteX7" fmla="*/ 28699 w 4798537"/>
              <a:gd name="connsiteY7" fmla="*/ 1307379 h 2165338"/>
              <a:gd name="connsiteX8" fmla="*/ 0 w 4798537"/>
              <a:gd name="connsiteY8" fmla="*/ 1305928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2137817"/>
                </a:lnTo>
                <a:cubicBezTo>
                  <a:pt x="4798537" y="2153016"/>
                  <a:pt x="4786215" y="2165338"/>
                  <a:pt x="4771016" y="2165338"/>
                </a:cubicBezTo>
                <a:lnTo>
                  <a:pt x="950145" y="2165338"/>
                </a:lnTo>
                <a:lnTo>
                  <a:pt x="945972" y="2137957"/>
                </a:lnTo>
                <a:cubicBezTo>
                  <a:pt x="855456" y="1694941"/>
                  <a:pt x="485561" y="1353847"/>
                  <a:pt x="28699" y="1307379"/>
                </a:cubicBezTo>
                <a:lnTo>
                  <a:pt x="0" y="1305928"/>
                </a:ln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4" name="TextBox 13">
            <a:extLst>
              <a:ext uri="{FF2B5EF4-FFF2-40B4-BE49-F238E27FC236}">
                <a16:creationId xmlns:a16="http://schemas.microsoft.com/office/drawing/2014/main" id="{F7F13819-C2B2-72A6-2D1C-96DA93D313CF}"/>
              </a:ext>
              <a:ext uri="{C183D7F6-B498-43B3-948B-1728B52AA6E4}">
                <adec:decorative xmlns:adec="http://schemas.microsoft.com/office/drawing/2017/decorative" val="1"/>
              </a:ext>
            </a:extLst>
          </p:cNvPr>
          <p:cNvSpPr txBox="1">
            <a:spLocks/>
          </p:cNvSpPr>
          <p:nvPr userDrawn="1"/>
        </p:nvSpPr>
        <p:spPr>
          <a:xfrm>
            <a:off x="304877" y="1941842"/>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1304758 h 2165338"/>
              <a:gd name="connsiteX4" fmla="*/ 4769837 w 4798537"/>
              <a:gd name="connsiteY4" fmla="*/ 1306209 h 2165338"/>
              <a:gd name="connsiteX5" fmla="*/ 3852564 w 4798537"/>
              <a:gd name="connsiteY5" fmla="*/ 2136787 h 2165338"/>
              <a:gd name="connsiteX6" fmla="*/ 3848213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1304758"/>
                </a:lnTo>
                <a:lnTo>
                  <a:pt x="4769837" y="1306209"/>
                </a:lnTo>
                <a:cubicBezTo>
                  <a:pt x="4312975" y="1352677"/>
                  <a:pt x="3943080" y="1693771"/>
                  <a:pt x="3852564" y="2136787"/>
                </a:cubicBezTo>
                <a:lnTo>
                  <a:pt x="3848213" y="2165338"/>
                </a:ln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2" name="TextBox 11">
            <a:extLst>
              <a:ext uri="{FF2B5EF4-FFF2-40B4-BE49-F238E27FC236}">
                <a16:creationId xmlns:a16="http://schemas.microsoft.com/office/drawing/2014/main" id="{F9EA90FC-5EFC-9B0D-F4DA-3C4C9EF83B09}"/>
              </a:ext>
              <a:ext uri="{C183D7F6-B498-43B3-948B-1728B52AA6E4}">
                <adec:decorative xmlns:adec="http://schemas.microsoft.com/office/drawing/2017/decorative" val="1"/>
              </a:ext>
            </a:extLst>
          </p:cNvPr>
          <p:cNvSpPr txBox="1">
            <a:spLocks/>
          </p:cNvSpPr>
          <p:nvPr userDrawn="1"/>
        </p:nvSpPr>
        <p:spPr>
          <a:xfrm>
            <a:off x="304878" y="4473258"/>
            <a:ext cx="4798537" cy="2165338"/>
          </a:xfrm>
          <a:custGeom>
            <a:avLst/>
            <a:gdLst>
              <a:gd name="connsiteX0" fmla="*/ 27521 w 4798537"/>
              <a:gd name="connsiteY0" fmla="*/ 0 h 2165338"/>
              <a:gd name="connsiteX1" fmla="*/ 3848390 w 4798537"/>
              <a:gd name="connsiteY1" fmla="*/ 0 h 2165338"/>
              <a:gd name="connsiteX2" fmla="*/ 3852563 w 4798537"/>
              <a:gd name="connsiteY2" fmla="*/ 27381 h 2165338"/>
              <a:gd name="connsiteX3" fmla="*/ 4769836 w 4798537"/>
              <a:gd name="connsiteY3" fmla="*/ 857959 h 2165338"/>
              <a:gd name="connsiteX4" fmla="*/ 4798537 w 4798537"/>
              <a:gd name="connsiteY4" fmla="*/ 859411 h 2165338"/>
              <a:gd name="connsiteX5" fmla="*/ 4798537 w 4798537"/>
              <a:gd name="connsiteY5" fmla="*/ 2137817 h 2165338"/>
              <a:gd name="connsiteX6" fmla="*/ 4771016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3848390" y="0"/>
                </a:lnTo>
                <a:lnTo>
                  <a:pt x="3852563" y="27381"/>
                </a:lnTo>
                <a:cubicBezTo>
                  <a:pt x="3943079" y="470398"/>
                  <a:pt x="4312974" y="811491"/>
                  <a:pt x="4769836" y="857959"/>
                </a:cubicBezTo>
                <a:lnTo>
                  <a:pt x="4798537" y="859411"/>
                </a:lnTo>
                <a:lnTo>
                  <a:pt x="4798537" y="2137817"/>
                </a:lnTo>
                <a:cubicBezTo>
                  <a:pt x="4798537" y="2153016"/>
                  <a:pt x="4786215" y="2165338"/>
                  <a:pt x="4771016" y="2165338"/>
                </a:cubicBez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1" name="TextBox 10">
            <a:extLst>
              <a:ext uri="{FF2B5EF4-FFF2-40B4-BE49-F238E27FC236}">
                <a16:creationId xmlns:a16="http://schemas.microsoft.com/office/drawing/2014/main" id="{416A9B77-10B2-D899-3F20-458BD47D2085}"/>
              </a:ext>
              <a:ext uri="{C183D7F6-B498-43B3-948B-1728B52AA6E4}">
                <adec:decorative xmlns:adec="http://schemas.microsoft.com/office/drawing/2017/decorative" val="1"/>
              </a:ext>
            </a:extLst>
          </p:cNvPr>
          <p:cNvSpPr txBox="1">
            <a:spLocks/>
          </p:cNvSpPr>
          <p:nvPr userDrawn="1"/>
        </p:nvSpPr>
        <p:spPr>
          <a:xfrm>
            <a:off x="5259787" y="4473258"/>
            <a:ext cx="4798537" cy="2165338"/>
          </a:xfrm>
          <a:custGeom>
            <a:avLst/>
            <a:gdLst>
              <a:gd name="connsiteX0" fmla="*/ 950145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27521 w 4798537"/>
              <a:gd name="connsiteY5" fmla="*/ 2165338 h 2165338"/>
              <a:gd name="connsiteX6" fmla="*/ 0 w 4798537"/>
              <a:gd name="connsiteY6" fmla="*/ 2137817 h 2165338"/>
              <a:gd name="connsiteX7" fmla="*/ 0 w 4798537"/>
              <a:gd name="connsiteY7" fmla="*/ 859410 h 2165338"/>
              <a:gd name="connsiteX8" fmla="*/ 28699 w 4798537"/>
              <a:gd name="connsiteY8" fmla="*/ 857959 h 2165338"/>
              <a:gd name="connsiteX9" fmla="*/ 945972 w 4798537"/>
              <a:gd name="connsiteY9" fmla="*/ 27381 h 2165338"/>
              <a:gd name="connsiteX10" fmla="*/ 950145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950145" y="0"/>
                </a:moveTo>
                <a:lnTo>
                  <a:pt x="4771016" y="0"/>
                </a:lnTo>
                <a:cubicBezTo>
                  <a:pt x="4786215" y="0"/>
                  <a:pt x="4798537" y="12322"/>
                  <a:pt x="4798537" y="27521"/>
                </a:cubicBezTo>
                <a:lnTo>
                  <a:pt x="4798537" y="2137817"/>
                </a:lnTo>
                <a:cubicBezTo>
                  <a:pt x="4798537" y="2153016"/>
                  <a:pt x="4786215" y="2165338"/>
                  <a:pt x="4771016" y="2165338"/>
                </a:cubicBezTo>
                <a:lnTo>
                  <a:pt x="27521" y="2165338"/>
                </a:lnTo>
                <a:cubicBezTo>
                  <a:pt x="12322" y="2165338"/>
                  <a:pt x="0" y="2153016"/>
                  <a:pt x="0" y="2137817"/>
                </a:cubicBezTo>
                <a:lnTo>
                  <a:pt x="0" y="859410"/>
                </a:lnTo>
                <a:lnTo>
                  <a:pt x="28699" y="857959"/>
                </a:lnTo>
                <a:cubicBezTo>
                  <a:pt x="485561" y="811491"/>
                  <a:pt x="855456" y="470398"/>
                  <a:pt x="945972" y="27381"/>
                </a:cubicBezTo>
                <a:lnTo>
                  <a:pt x="950145" y="0"/>
                </a:ln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37" name="Text Placeholder 20">
            <a:extLst>
              <a:ext uri="{FF2B5EF4-FFF2-40B4-BE49-F238E27FC236}">
                <a16:creationId xmlns:a16="http://schemas.microsoft.com/office/drawing/2014/main" id="{D4EB4FA9-C601-6771-F2B9-7294EB3EE6B5}"/>
              </a:ext>
            </a:extLst>
          </p:cNvPr>
          <p:cNvSpPr>
            <a:spLocks noGrp="1"/>
          </p:cNvSpPr>
          <p:nvPr userDrawn="1">
            <p:ph type="body" sz="quarter" idx="14" hasCustomPrompt="1"/>
          </p:nvPr>
        </p:nvSpPr>
        <p:spPr>
          <a:xfrm>
            <a:off x="304722" y="1758803"/>
            <a:ext cx="2628583" cy="373062"/>
          </a:xfrm>
          <a:prstGeom prst="roundRect">
            <a:avLst>
              <a:gd name="adj" fmla="val 5177"/>
            </a:avLst>
          </a:prstGeom>
          <a:solidFill>
            <a:schemeClr val="accent1"/>
          </a:solidFill>
        </p:spPr>
        <p:txBody>
          <a:bodyPr wrap="square" anchor="ctr" anchorCtr="1">
            <a:noAutofit/>
          </a:bodyPr>
          <a:lstStyle>
            <a:lvl1pPr algn="ctr">
              <a:defRPr sz="1400" b="0">
                <a:solidFill>
                  <a:schemeClr val="bg2"/>
                </a:solidFill>
              </a:defRPr>
            </a:lvl1pPr>
          </a:lstStyle>
          <a:p>
            <a:pPr lvl="0"/>
            <a:r>
              <a:rPr lang="en-US"/>
              <a:t>Topic</a:t>
            </a:r>
          </a:p>
        </p:txBody>
      </p:sp>
      <p:sp>
        <p:nvSpPr>
          <p:cNvPr id="7" name="Text Placeholder 17">
            <a:extLst>
              <a:ext uri="{FF2B5EF4-FFF2-40B4-BE49-F238E27FC236}">
                <a16:creationId xmlns:a16="http://schemas.microsoft.com/office/drawing/2014/main" id="{38A1CA76-4C1D-58B9-F0F0-C845D165169A}"/>
              </a:ext>
            </a:extLst>
          </p:cNvPr>
          <p:cNvSpPr>
            <a:spLocks noGrp="1"/>
          </p:cNvSpPr>
          <p:nvPr>
            <p:ph type="body" sz="quarter" idx="20"/>
          </p:nvPr>
        </p:nvSpPr>
        <p:spPr>
          <a:xfrm>
            <a:off x="506017" y="2321413"/>
            <a:ext cx="3768803"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6" name="Text Placeholder 20">
            <a:extLst>
              <a:ext uri="{FF2B5EF4-FFF2-40B4-BE49-F238E27FC236}">
                <a16:creationId xmlns:a16="http://schemas.microsoft.com/office/drawing/2014/main" id="{F85AC21E-B50A-3D65-31E9-709577EA57CB}"/>
              </a:ext>
            </a:extLst>
          </p:cNvPr>
          <p:cNvSpPr>
            <a:spLocks noGrp="1"/>
          </p:cNvSpPr>
          <p:nvPr userDrawn="1">
            <p:ph type="body" sz="quarter" idx="12" hasCustomPrompt="1"/>
          </p:nvPr>
        </p:nvSpPr>
        <p:spPr>
          <a:xfrm>
            <a:off x="7429740" y="1758803"/>
            <a:ext cx="2628583" cy="373062"/>
          </a:xfrm>
          <a:prstGeom prst="roundRect">
            <a:avLst>
              <a:gd name="adj" fmla="val 5177"/>
            </a:avLst>
          </a:prstGeom>
          <a:solidFill>
            <a:schemeClr val="accent2"/>
          </a:solidFill>
        </p:spPr>
        <p:txBody>
          <a:bodyPr wrap="square" anchor="ctr" anchorCtr="1">
            <a:noAutofit/>
          </a:bodyPr>
          <a:lstStyle>
            <a:lvl1pPr algn="ctr">
              <a:defRPr sz="1400" b="0">
                <a:solidFill>
                  <a:schemeClr val="bg2"/>
                </a:solidFill>
              </a:defRPr>
            </a:lvl1pPr>
          </a:lstStyle>
          <a:p>
            <a:pPr lvl="0"/>
            <a:r>
              <a:rPr lang="en-US"/>
              <a:t>Topic</a:t>
            </a:r>
          </a:p>
        </p:txBody>
      </p:sp>
      <p:sp>
        <p:nvSpPr>
          <p:cNvPr id="9" name="Text Placeholder 17">
            <a:extLst>
              <a:ext uri="{FF2B5EF4-FFF2-40B4-BE49-F238E27FC236}">
                <a16:creationId xmlns:a16="http://schemas.microsoft.com/office/drawing/2014/main" id="{380A6496-8C1B-3F36-0ED9-0BE2A9ECE5D4}"/>
              </a:ext>
            </a:extLst>
          </p:cNvPr>
          <p:cNvSpPr>
            <a:spLocks noGrp="1"/>
          </p:cNvSpPr>
          <p:nvPr>
            <p:ph type="body" sz="quarter" idx="23"/>
          </p:nvPr>
        </p:nvSpPr>
        <p:spPr>
          <a:xfrm>
            <a:off x="6351798" y="2321413"/>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5" name="Text Placeholder 20">
            <a:extLst>
              <a:ext uri="{FF2B5EF4-FFF2-40B4-BE49-F238E27FC236}">
                <a16:creationId xmlns:a16="http://schemas.microsoft.com/office/drawing/2014/main" id="{FB77C60C-C258-4568-EA70-A9D63A606A3B}"/>
              </a:ext>
            </a:extLst>
          </p:cNvPr>
          <p:cNvSpPr>
            <a:spLocks noGrp="1"/>
          </p:cNvSpPr>
          <p:nvPr userDrawn="1">
            <p:ph type="body" sz="quarter" idx="18" hasCustomPrompt="1"/>
          </p:nvPr>
        </p:nvSpPr>
        <p:spPr>
          <a:xfrm>
            <a:off x="304722" y="4290219"/>
            <a:ext cx="2628583" cy="373062"/>
          </a:xfrm>
          <a:prstGeom prst="roundRect">
            <a:avLst>
              <a:gd name="adj" fmla="val 5177"/>
            </a:avLst>
          </a:prstGeom>
          <a:solidFill>
            <a:schemeClr val="accent3"/>
          </a:solidFill>
        </p:spPr>
        <p:txBody>
          <a:bodyPr wrap="square" anchor="ctr" anchorCtr="1">
            <a:noAutofit/>
          </a:bodyPr>
          <a:lstStyle>
            <a:lvl1pPr algn="ctr">
              <a:defRPr sz="1400" b="0">
                <a:solidFill>
                  <a:schemeClr val="bg2"/>
                </a:solidFill>
              </a:defRPr>
            </a:lvl1pPr>
          </a:lstStyle>
          <a:p>
            <a:pPr lvl="0"/>
            <a:r>
              <a:rPr lang="en-US"/>
              <a:t>Topic</a:t>
            </a:r>
          </a:p>
        </p:txBody>
      </p:sp>
      <p:sp>
        <p:nvSpPr>
          <p:cNvPr id="8" name="Text Placeholder 17">
            <a:extLst>
              <a:ext uri="{FF2B5EF4-FFF2-40B4-BE49-F238E27FC236}">
                <a16:creationId xmlns:a16="http://schemas.microsoft.com/office/drawing/2014/main" id="{AC02FA9E-6A78-2283-E5CA-627BB45A0FCE}"/>
              </a:ext>
            </a:extLst>
          </p:cNvPr>
          <p:cNvSpPr>
            <a:spLocks noGrp="1"/>
          </p:cNvSpPr>
          <p:nvPr>
            <p:ph type="body" sz="quarter" idx="22"/>
          </p:nvPr>
        </p:nvSpPr>
        <p:spPr>
          <a:xfrm>
            <a:off x="506016" y="4852829"/>
            <a:ext cx="376880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4" name="Text Placeholder 20">
            <a:extLst>
              <a:ext uri="{FF2B5EF4-FFF2-40B4-BE49-F238E27FC236}">
                <a16:creationId xmlns:a16="http://schemas.microsoft.com/office/drawing/2014/main" id="{FD8245D0-B298-AC45-96EA-E1B405DBF8BF}"/>
              </a:ext>
            </a:extLst>
          </p:cNvPr>
          <p:cNvSpPr>
            <a:spLocks noGrp="1"/>
          </p:cNvSpPr>
          <p:nvPr userDrawn="1">
            <p:ph type="body" sz="quarter" idx="16" hasCustomPrompt="1"/>
          </p:nvPr>
        </p:nvSpPr>
        <p:spPr>
          <a:xfrm>
            <a:off x="7429779" y="4290219"/>
            <a:ext cx="2628583" cy="373062"/>
          </a:xfrm>
          <a:prstGeom prst="roundRect">
            <a:avLst>
              <a:gd name="adj" fmla="val 5177"/>
            </a:avLst>
          </a:prstGeom>
          <a:solidFill>
            <a:schemeClr val="accent4"/>
          </a:solidFill>
        </p:spPr>
        <p:txBody>
          <a:bodyPr wrap="square" anchor="ctr" anchorCtr="1">
            <a:noAutofit/>
          </a:bodyPr>
          <a:lstStyle>
            <a:lvl1pPr algn="ctr">
              <a:defRPr sz="1400" b="0">
                <a:solidFill>
                  <a:schemeClr val="bg2"/>
                </a:solidFill>
              </a:defRPr>
            </a:lvl1pPr>
          </a:lstStyle>
          <a:p>
            <a:pPr lvl="0"/>
            <a:r>
              <a:rPr lang="en-US"/>
              <a:t>Topic</a:t>
            </a:r>
          </a:p>
        </p:txBody>
      </p:sp>
      <p:sp>
        <p:nvSpPr>
          <p:cNvPr id="10" name="Text Placeholder 17">
            <a:extLst>
              <a:ext uri="{FF2B5EF4-FFF2-40B4-BE49-F238E27FC236}">
                <a16:creationId xmlns:a16="http://schemas.microsoft.com/office/drawing/2014/main" id="{553E98FA-D0F5-139F-6AED-5ED1CDC212B5}"/>
              </a:ext>
            </a:extLst>
          </p:cNvPr>
          <p:cNvSpPr>
            <a:spLocks noGrp="1"/>
          </p:cNvSpPr>
          <p:nvPr>
            <p:ph type="body" sz="quarter" idx="24"/>
          </p:nvPr>
        </p:nvSpPr>
        <p:spPr>
          <a:xfrm>
            <a:off x="6351798" y="4852829"/>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2" name="Text Placeholder 17">
            <a:extLst>
              <a:ext uri="{FF2B5EF4-FFF2-40B4-BE49-F238E27FC236}">
                <a16:creationId xmlns:a16="http://schemas.microsoft.com/office/drawing/2014/main" id="{ED04F945-4BC5-5C99-2C4A-74448F836328}"/>
              </a:ext>
            </a:extLst>
          </p:cNvPr>
          <p:cNvSpPr>
            <a:spLocks noGrp="1" noChangeAspect="1"/>
          </p:cNvSpPr>
          <p:nvPr userDrawn="1">
            <p:ph type="body" sz="quarter" idx="25"/>
          </p:nvPr>
        </p:nvSpPr>
        <p:spPr>
          <a:xfrm>
            <a:off x="4256639" y="3357312"/>
            <a:ext cx="1849690" cy="1849690"/>
          </a:xfrm>
          <a:prstGeom prst="ellipse">
            <a:avLst/>
          </a:prstGeom>
          <a:solidFill>
            <a:schemeClr val="accent1"/>
          </a:solidFill>
          <a:effectLst/>
        </p:spPr>
        <p:txBody>
          <a:bodyPr wrap="square" lIns="0" tIns="0" rIns="0" bIns="0" anchor="ctr">
            <a:noAutofit/>
          </a:bodyPr>
          <a:lstStyle>
            <a:lvl1pPr algn="ctr">
              <a:defRPr sz="1400" b="0">
                <a:solidFill>
                  <a:schemeClr val="bg2"/>
                </a:solidFill>
              </a:defRPr>
            </a:lvl1pPr>
            <a:lvl2pPr algn="ctr">
              <a:defRPr/>
            </a:lvl2pPr>
            <a:lvl3pPr algn="ctr">
              <a:defRPr/>
            </a:lvl3pPr>
            <a:lvl4pPr algn="ctr">
              <a:defRPr/>
            </a:lvl4pPr>
          </a:lstStyle>
          <a:p>
            <a:pPr lvl="0"/>
            <a:r>
              <a:rPr lang="en-US"/>
              <a:t>Click to edit Master text styles</a:t>
            </a:r>
          </a:p>
        </p:txBody>
      </p:sp>
    </p:spTree>
    <p:extLst>
      <p:ext uri="{BB962C8B-B14F-4D97-AF65-F5344CB8AC3E}">
        <p14:creationId xmlns:p14="http://schemas.microsoft.com/office/powerpoint/2010/main" val="3948928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12 Column Guide with Gutters_Empty Slide">
    <p:spTree>
      <p:nvGrpSpPr>
        <p:cNvPr id="1" name=""/>
        <p:cNvGrpSpPr/>
        <p:nvPr/>
      </p:nvGrpSpPr>
      <p:grpSpPr>
        <a:xfrm>
          <a:off x="0" y="0"/>
          <a:ext cx="0" cy="0"/>
          <a:chOff x="0" y="0"/>
          <a:chExt cx="0" cy="0"/>
        </a:xfrm>
      </p:grpSpPr>
      <p:sp>
        <p:nvSpPr>
          <p:cNvPr id="28" name="Title 21">
            <a:extLst>
              <a:ext uri="{FF2B5EF4-FFF2-40B4-BE49-F238E27FC236}">
                <a16:creationId xmlns:a16="http://schemas.microsoft.com/office/drawing/2014/main" id="{46F66F60-A0E0-9BE6-39AD-53AC682E6F18}"/>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27" name="Text Placeholder 24">
            <a:extLst>
              <a:ext uri="{FF2B5EF4-FFF2-40B4-BE49-F238E27FC236}">
                <a16:creationId xmlns:a16="http://schemas.microsoft.com/office/drawing/2014/main" id="{4C93465D-28DB-82EE-1271-A01B0B841051}"/>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3" name="Text Placeholder 5">
            <a:extLst>
              <a:ext uri="{FF2B5EF4-FFF2-40B4-BE49-F238E27FC236}">
                <a16:creationId xmlns:a16="http://schemas.microsoft.com/office/drawing/2014/main" id="{3512D03E-4C09-1699-32EC-8D2C4B33DCC6}"/>
              </a:ext>
            </a:extLst>
          </p:cNvPr>
          <p:cNvSpPr>
            <a:spLocks noGrp="1"/>
          </p:cNvSpPr>
          <p:nvPr>
            <p:ph type="body" sz="quarter" idx="13"/>
          </p:nvPr>
        </p:nvSpPr>
        <p:spPr>
          <a:xfrm>
            <a:off x="6855344"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2" name="Text Placeholder 5">
            <a:extLst>
              <a:ext uri="{FF2B5EF4-FFF2-40B4-BE49-F238E27FC236}">
                <a16:creationId xmlns:a16="http://schemas.microsoft.com/office/drawing/2014/main" id="{100BBB2B-DA25-C26E-8D54-51762AD98B6D}"/>
              </a:ext>
            </a:extLst>
          </p:cNvPr>
          <p:cNvSpPr>
            <a:spLocks noGrp="1"/>
          </p:cNvSpPr>
          <p:nvPr>
            <p:ph type="body" sz="quarter" idx="12"/>
          </p:nvPr>
        </p:nvSpPr>
        <p:spPr>
          <a:xfrm>
            <a:off x="3580072"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1" name="Text Placeholder 5">
            <a:extLst>
              <a:ext uri="{FF2B5EF4-FFF2-40B4-BE49-F238E27FC236}">
                <a16:creationId xmlns:a16="http://schemas.microsoft.com/office/drawing/2014/main" id="{D6A3C491-1E6B-21CF-6698-1F4248CAB76F}"/>
              </a:ext>
            </a:extLst>
          </p:cNvPr>
          <p:cNvSpPr>
            <a:spLocks noGrp="1"/>
          </p:cNvSpPr>
          <p:nvPr>
            <p:ph type="body" sz="quarter" idx="11"/>
          </p:nvPr>
        </p:nvSpPr>
        <p:spPr>
          <a:xfrm>
            <a:off x="304799"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4"/>
            <a:endParaRPr lang="en-US"/>
          </a:p>
        </p:txBody>
      </p:sp>
      <p:sp>
        <p:nvSpPr>
          <p:cNvPr id="3" name="TextBox 2">
            <a:extLst>
              <a:ext uri="{FF2B5EF4-FFF2-40B4-BE49-F238E27FC236}">
                <a16:creationId xmlns:a16="http://schemas.microsoft.com/office/drawing/2014/main" id="{4D22E459-4A6A-344A-4BF9-5764F1001618}"/>
              </a:ext>
              <a:ext uri="{C183D7F6-B498-43B3-948B-1728B52AA6E4}">
                <adec:decorative xmlns:adec="http://schemas.microsoft.com/office/drawing/2017/decorative" val="1"/>
              </a:ext>
            </a:extLst>
          </p:cNvPr>
          <p:cNvSpPr txBox="1"/>
          <p:nvPr userDrawn="1"/>
        </p:nvSpPr>
        <p:spPr>
          <a:xfrm>
            <a:off x="-2670772" y="0"/>
            <a:ext cx="2670772" cy="1323439"/>
          </a:xfrm>
          <a:prstGeom prst="rect">
            <a:avLst/>
          </a:prstGeom>
          <a:noFill/>
        </p:spPr>
        <p:txBody>
          <a:bodyPr wrap="square" rtlCol="0">
            <a:spAutoFit/>
          </a:bodyPr>
          <a:lstStyle/>
          <a:p>
            <a:pPr algn="ctr"/>
            <a:r>
              <a:rPr lang="en-US" sz="1600"/>
              <a:t>ALT + F9 to toggle guides on and off.</a:t>
            </a:r>
            <a:br>
              <a:rPr lang="en-US" sz="1600"/>
            </a:br>
            <a:r>
              <a:rPr lang="en-US" sz="1600"/>
              <a:t>*</a:t>
            </a:r>
            <a:r>
              <a:rPr lang="en-US" sz="1600" b="1">
                <a:solidFill>
                  <a:schemeClr val="tx1"/>
                </a:solidFill>
              </a:rPr>
              <a:t>Guides will help align and snap objects in place.</a:t>
            </a:r>
          </a:p>
        </p:txBody>
      </p:sp>
    </p:spTree>
    <p:extLst>
      <p:ext uri="{BB962C8B-B14F-4D97-AF65-F5344CB8AC3E}">
        <p14:creationId xmlns:p14="http://schemas.microsoft.com/office/powerpoint/2010/main" val="1117123593"/>
      </p:ext>
    </p:extLst>
  </p:cSld>
  <p:clrMapOvr>
    <a:masterClrMapping/>
  </p:clrMapOvr>
  <p:extLst>
    <p:ext uri="{DCECCB84-F9BA-43D5-87BE-67443E8EF086}">
      <p15:sldGuideLst xmlns:p15="http://schemas.microsoft.com/office/powerpoint/2012/main">
        <p15:guide id="3" pos="710" userDrawn="1">
          <p15:clr>
            <a:srgbClr val="FBAE40"/>
          </p15:clr>
        </p15:guide>
        <p15:guide id="8" pos="1229" userDrawn="1">
          <p15:clr>
            <a:srgbClr val="FBAE40"/>
          </p15:clr>
        </p15:guide>
        <p15:guide id="12" pos="1673" userDrawn="1">
          <p15:clr>
            <a:srgbClr val="FBAE40"/>
          </p15:clr>
        </p15:guide>
        <p15:guide id="16" pos="2265" userDrawn="1">
          <p15:clr>
            <a:srgbClr val="FBAE40"/>
          </p15:clr>
        </p15:guide>
        <p15:guide id="20" pos="2706" userDrawn="1">
          <p15:clr>
            <a:srgbClr val="FBAE40"/>
          </p15:clr>
        </p15:guide>
        <p15:guide id="27" pos="4337" userDrawn="1">
          <p15:clr>
            <a:srgbClr val="FBAE40"/>
          </p15:clr>
        </p15:guide>
        <p15:guide id="31" pos="5891" userDrawn="1">
          <p15:clr>
            <a:srgbClr val="FBAE40"/>
          </p15:clr>
        </p15:guide>
        <p15:guide id="35" pos="5819" userDrawn="1">
          <p15:clr>
            <a:srgbClr val="FBAE40"/>
          </p15:clr>
        </p15:guide>
        <p15:guide id="44" pos="636" userDrawn="1">
          <p15:clr>
            <a:srgbClr val="FBAE40"/>
          </p15:clr>
        </p15:guide>
        <p15:guide id="45" pos="1745" userDrawn="1">
          <p15:clr>
            <a:srgbClr val="FBAE40"/>
          </p15:clr>
        </p15:guide>
        <p15:guide id="46" pos="2190" userDrawn="1">
          <p15:clr>
            <a:srgbClr val="FBAE40"/>
          </p15:clr>
        </p15:guide>
        <p15:guide id="47" pos="1154" userDrawn="1">
          <p15:clr>
            <a:srgbClr val="FBAE40"/>
          </p15:clr>
        </p15:guide>
        <p15:guide id="49" pos="3818" userDrawn="1">
          <p15:clr>
            <a:srgbClr val="F26B43"/>
          </p15:clr>
        </p15:guide>
        <p15:guide id="50" pos="4854" userDrawn="1">
          <p15:clr>
            <a:srgbClr val="F26B43"/>
          </p15:clr>
        </p15:guide>
        <p15:guide id="51" pos="4781" userDrawn="1">
          <p15:clr>
            <a:srgbClr val="FBAE40"/>
          </p15:clr>
        </p15:guide>
        <p15:guide id="52" pos="5298" userDrawn="1">
          <p15:clr>
            <a:srgbClr val="FBAE40"/>
          </p15:clr>
        </p15:guide>
        <p15:guide id="53" pos="5375" userDrawn="1">
          <p15:clr>
            <a:srgbClr val="FBAE40"/>
          </p15:clr>
        </p15:guide>
        <p15:guide id="54" pos="2783" userDrawn="1">
          <p15:clr>
            <a:srgbClr val="FBAE40"/>
          </p15:clr>
        </p15:guide>
        <p15:guide id="55" pos="3227" userDrawn="1">
          <p15:clr>
            <a:srgbClr val="FBAE40"/>
          </p15:clr>
        </p15:guide>
        <p15:guide id="56" pos="3302" userDrawn="1">
          <p15:clr>
            <a:srgbClr val="FBAE40"/>
          </p15:clr>
        </p15:guide>
        <p15:guide id="57" pos="3744" userDrawn="1">
          <p15:clr>
            <a:srgbClr val="F26B43"/>
          </p15:clr>
        </p15:guide>
        <p15:guide id="58" pos="4262" userDrawn="1">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12 Column Guide with Gutters_Empty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29F03911-BB92-8A8E-5BD7-C309BEEA84E2}"/>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684F9737-C79B-B840-F593-B851D87F5A9B}"/>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2225143281"/>
      </p:ext>
    </p:extLst>
  </p:cSld>
  <p:clrMapOvr>
    <a:masterClrMapping/>
  </p:clrMapOvr>
  <p:extLst>
    <p:ext uri="{DCECCB84-F9BA-43D5-87BE-67443E8EF086}">
      <p15:sldGuideLst xmlns:p15="http://schemas.microsoft.com/office/powerpoint/2012/main">
        <p15:guide id="3" pos="710" userDrawn="1">
          <p15:clr>
            <a:srgbClr val="FBAE40"/>
          </p15:clr>
        </p15:guide>
        <p15:guide id="8" pos="1229" userDrawn="1">
          <p15:clr>
            <a:srgbClr val="FBAE40"/>
          </p15:clr>
        </p15:guide>
        <p15:guide id="12" pos="1673" userDrawn="1">
          <p15:clr>
            <a:srgbClr val="FBAE40"/>
          </p15:clr>
        </p15:guide>
        <p15:guide id="16" pos="2265" userDrawn="1">
          <p15:clr>
            <a:srgbClr val="FBAE40"/>
          </p15:clr>
        </p15:guide>
        <p15:guide id="20" pos="2708" userDrawn="1">
          <p15:clr>
            <a:srgbClr val="FBAE40"/>
          </p15:clr>
        </p15:guide>
        <p15:guide id="27" pos="4337" userDrawn="1">
          <p15:clr>
            <a:srgbClr val="FBAE40"/>
          </p15:clr>
        </p15:guide>
        <p15:guide id="31" pos="5891" userDrawn="1">
          <p15:clr>
            <a:srgbClr val="FBAE40"/>
          </p15:clr>
        </p15:guide>
        <p15:guide id="35" pos="5819" userDrawn="1">
          <p15:clr>
            <a:srgbClr val="FBAE40"/>
          </p15:clr>
        </p15:guide>
        <p15:guide id="44" pos="636" userDrawn="1">
          <p15:clr>
            <a:srgbClr val="FBAE40"/>
          </p15:clr>
        </p15:guide>
        <p15:guide id="45" pos="1745" userDrawn="1">
          <p15:clr>
            <a:srgbClr val="FBAE40"/>
          </p15:clr>
        </p15:guide>
        <p15:guide id="46" pos="2190" userDrawn="1">
          <p15:clr>
            <a:srgbClr val="FBAE40"/>
          </p15:clr>
        </p15:guide>
        <p15:guide id="47" pos="1154" userDrawn="1">
          <p15:clr>
            <a:srgbClr val="FBAE40"/>
          </p15:clr>
        </p15:guide>
        <p15:guide id="49" pos="3818" userDrawn="1">
          <p15:clr>
            <a:srgbClr val="F26B43"/>
          </p15:clr>
        </p15:guide>
        <p15:guide id="50" pos="4854" userDrawn="1">
          <p15:clr>
            <a:srgbClr val="F26B43"/>
          </p15:clr>
        </p15:guide>
        <p15:guide id="51" pos="4781" userDrawn="1">
          <p15:clr>
            <a:srgbClr val="FBAE40"/>
          </p15:clr>
        </p15:guide>
        <p15:guide id="52" pos="5298" userDrawn="1">
          <p15:clr>
            <a:srgbClr val="FBAE40"/>
          </p15:clr>
        </p15:guide>
        <p15:guide id="53" pos="5375" userDrawn="1">
          <p15:clr>
            <a:srgbClr val="FBAE40"/>
          </p15:clr>
        </p15:guide>
        <p15:guide id="54" pos="2783" userDrawn="1">
          <p15:clr>
            <a:srgbClr val="FBAE40"/>
          </p15:clr>
        </p15:guide>
        <p15:guide id="55" pos="3227" userDrawn="1">
          <p15:clr>
            <a:srgbClr val="FBAE40"/>
          </p15:clr>
        </p15:guide>
        <p15:guide id="56" pos="3302" userDrawn="1">
          <p15:clr>
            <a:srgbClr val="FBAE40"/>
          </p15:clr>
        </p15:guide>
        <p15:guide id="57" pos="3744" userDrawn="1">
          <p15:clr>
            <a:srgbClr val="F26B43"/>
          </p15:clr>
        </p15:guide>
        <p15:guide id="58" pos="4262" userDrawn="1">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04_CUI_End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0EB346-1308-9AAD-8D24-983802FEC291}"/>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C85DAE35-72F5-6B64-8214-AA3B64C6C7F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val="0"/>
              </a:ext>
            </a:extLst>
          </a:blip>
          <a:stretch/>
        </p:blipFill>
        <p:spPr>
          <a:xfrm>
            <a:off x="3480619" y="1909856"/>
            <a:ext cx="3401962" cy="4169922"/>
          </a:xfrm>
          <a:prstGeom prst="rect">
            <a:avLst/>
          </a:prstGeom>
        </p:spPr>
      </p:pic>
      <p:grpSp>
        <p:nvGrpSpPr>
          <p:cNvPr id="13" name="CUI_Labels">
            <a:extLst>
              <a:ext uri="{FF2B5EF4-FFF2-40B4-BE49-F238E27FC236}">
                <a16:creationId xmlns:a16="http://schemas.microsoft.com/office/drawing/2014/main" id="{774118DD-1FBE-DED6-DAC6-2F95AD60928C}"/>
              </a:ext>
              <a:ext uri="{C183D7F6-B498-43B3-948B-1728B52AA6E4}">
                <adec:decorative xmlns:adec="http://schemas.microsoft.com/office/drawing/2017/decorative" val="1"/>
              </a:ext>
            </a:extLst>
          </p:cNvPr>
          <p:cNvGrpSpPr>
            <a:grpSpLocks noChangeAspect="1"/>
          </p:cNvGrpSpPr>
          <p:nvPr userDrawn="1"/>
        </p:nvGrpSpPr>
        <p:grpSpPr>
          <a:xfrm>
            <a:off x="4942468" y="163034"/>
            <a:ext cx="478265" cy="7331817"/>
            <a:chOff x="5817063" y="163034"/>
            <a:chExt cx="478265" cy="7331817"/>
          </a:xfrm>
          <a:effectLst/>
        </p:grpSpPr>
        <p:sp>
          <p:nvSpPr>
            <p:cNvPr id="14" name="Rectangle 13">
              <a:extLst>
                <a:ext uri="{FF2B5EF4-FFF2-40B4-BE49-F238E27FC236}">
                  <a16:creationId xmlns:a16="http://schemas.microsoft.com/office/drawing/2014/main" id="{98025771-C6E7-9197-5D63-F0721A71700C}"/>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5" name="Rectangle 14">
              <a:extLst>
                <a:ext uri="{FF2B5EF4-FFF2-40B4-BE49-F238E27FC236}">
                  <a16:creationId xmlns:a16="http://schemas.microsoft.com/office/drawing/2014/main" id="{A5D0E996-1E26-C484-2BCE-7E36049008AA}"/>
                </a:ext>
              </a:extLst>
            </p:cNvPr>
            <p:cNvSpPr>
              <a:spLocks noChangeAspect="1"/>
            </p:cNvSpPr>
            <p:nvPr userDrawn="1"/>
          </p:nvSpPr>
          <p:spPr>
            <a:xfrm>
              <a:off x="5817063" y="7339403"/>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2307881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04_CUI_End Slide_Transpar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EFEB4A-AAD7-E981-C806-DB7B088EE44C}"/>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19" y="1909856"/>
            <a:ext cx="3401962" cy="4169922"/>
          </a:xfrm>
          <a:prstGeom prst="rect">
            <a:avLst/>
          </a:prstGeom>
        </p:spPr>
      </p:pic>
      <p:grpSp>
        <p:nvGrpSpPr>
          <p:cNvPr id="16" name="CUI_Labels">
            <a:extLst>
              <a:ext uri="{FF2B5EF4-FFF2-40B4-BE49-F238E27FC236}">
                <a16:creationId xmlns:a16="http://schemas.microsoft.com/office/drawing/2014/main" id="{A8EA340B-6B0C-CBFD-76FB-8E5AD778B577}"/>
              </a:ext>
              <a:ext uri="{C183D7F6-B498-43B3-948B-1728B52AA6E4}">
                <adec:decorative xmlns:adec="http://schemas.microsoft.com/office/drawing/2017/decorative" val="1"/>
              </a:ext>
            </a:extLst>
          </p:cNvPr>
          <p:cNvGrpSpPr>
            <a:grpSpLocks noChangeAspect="1"/>
          </p:cNvGrpSpPr>
          <p:nvPr userDrawn="1"/>
        </p:nvGrpSpPr>
        <p:grpSpPr>
          <a:xfrm>
            <a:off x="4942468" y="163034"/>
            <a:ext cx="478265" cy="7335046"/>
            <a:chOff x="5817063" y="163034"/>
            <a:chExt cx="478265" cy="7335046"/>
          </a:xfrm>
          <a:effectLst/>
        </p:grpSpPr>
        <p:sp>
          <p:nvSpPr>
            <p:cNvPr id="17" name="Rectangle 16">
              <a:extLst>
                <a:ext uri="{FF2B5EF4-FFF2-40B4-BE49-F238E27FC236}">
                  <a16:creationId xmlns:a16="http://schemas.microsoft.com/office/drawing/2014/main" id="{0E783A5B-F623-C74A-7C25-F93B504658A7}"/>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8" name="Rectangle 17">
              <a:extLst>
                <a:ext uri="{FF2B5EF4-FFF2-40B4-BE49-F238E27FC236}">
                  <a16:creationId xmlns:a16="http://schemas.microsoft.com/office/drawing/2014/main" id="{DADADF9A-F567-22E7-4125-DEBBD16EB451}"/>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3599515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04_Unclassified_End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D3595B-8F96-BF0E-795D-535B41F48A2E}"/>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C85DAE35-72F5-6B64-8214-AA3B64C6C7F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val="0"/>
              </a:ext>
            </a:extLst>
          </a:blip>
          <a:stretch/>
        </p:blipFill>
        <p:spPr>
          <a:xfrm>
            <a:off x="3480619" y="1909856"/>
            <a:ext cx="3401962" cy="4169922"/>
          </a:xfrm>
          <a:prstGeom prst="rect">
            <a:avLst/>
          </a:prstGeom>
        </p:spPr>
      </p:pic>
      <p:grpSp>
        <p:nvGrpSpPr>
          <p:cNvPr id="4" name="CUI_Labels">
            <a:extLst>
              <a:ext uri="{FF2B5EF4-FFF2-40B4-BE49-F238E27FC236}">
                <a16:creationId xmlns:a16="http://schemas.microsoft.com/office/drawing/2014/main" id="{AAADD122-5397-F344-3236-C5617105DC61}"/>
              </a:ext>
              <a:ext uri="{C183D7F6-B498-43B3-948B-1728B52AA6E4}">
                <adec:decorative xmlns:adec="http://schemas.microsoft.com/office/drawing/2017/decorative" val="1"/>
              </a:ext>
            </a:extLst>
          </p:cNvPr>
          <p:cNvGrpSpPr/>
          <p:nvPr userDrawn="1"/>
        </p:nvGrpSpPr>
        <p:grpSpPr>
          <a:xfrm>
            <a:off x="4501975" y="163034"/>
            <a:ext cx="1359250" cy="7335046"/>
            <a:chOff x="5308832" y="163034"/>
            <a:chExt cx="1359250" cy="7335046"/>
          </a:xfrm>
          <a:effectLst/>
        </p:grpSpPr>
        <p:sp>
          <p:nvSpPr>
            <p:cNvPr id="5" name="Rectangle 4">
              <a:extLst>
                <a:ext uri="{FF2B5EF4-FFF2-40B4-BE49-F238E27FC236}">
                  <a16:creationId xmlns:a16="http://schemas.microsoft.com/office/drawing/2014/main" id="{1D321E80-B5E3-4D08-C96A-1D5D64225761}"/>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6823E506-B359-4E1E-DC74-A2440397B4B6}"/>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3119595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04_Unclassified_Transpar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19" y="1909856"/>
            <a:ext cx="3401962" cy="4169922"/>
          </a:xfrm>
          <a:prstGeom prst="rect">
            <a:avLst/>
          </a:prstGeom>
        </p:spPr>
      </p:pic>
      <p:sp>
        <p:nvSpPr>
          <p:cNvPr id="3" name="Title 2">
            <a:extLst>
              <a:ext uri="{FF2B5EF4-FFF2-40B4-BE49-F238E27FC236}">
                <a16:creationId xmlns:a16="http://schemas.microsoft.com/office/drawing/2014/main" id="{BFED7A9C-1FE2-802A-4485-350D172FF02E}"/>
              </a:ext>
            </a:extLst>
          </p:cNvPr>
          <p:cNvSpPr>
            <a:spLocks noGrp="1"/>
          </p:cNvSpPr>
          <p:nvPr>
            <p:ph type="title"/>
          </p:nvPr>
        </p:nvSpPr>
        <p:spPr/>
        <p:txBody>
          <a:bodyPr/>
          <a:lstStyle/>
          <a:p>
            <a:r>
              <a:rPr lang="en-US"/>
              <a:t>Click to edit Master title style</a:t>
            </a:r>
          </a:p>
        </p:txBody>
      </p:sp>
      <p:grpSp>
        <p:nvGrpSpPr>
          <p:cNvPr id="4" name="CUI_Labels">
            <a:extLst>
              <a:ext uri="{FF2B5EF4-FFF2-40B4-BE49-F238E27FC236}">
                <a16:creationId xmlns:a16="http://schemas.microsoft.com/office/drawing/2014/main" id="{CDC12ECA-7681-6031-409D-7C1DE888E19B}"/>
              </a:ext>
            </a:extLst>
          </p:cNvPr>
          <p:cNvGrpSpPr/>
          <p:nvPr userDrawn="1"/>
        </p:nvGrpSpPr>
        <p:grpSpPr>
          <a:xfrm>
            <a:off x="4501975" y="163034"/>
            <a:ext cx="1359250" cy="7335046"/>
            <a:chOff x="5308832" y="163034"/>
            <a:chExt cx="1359250" cy="7335046"/>
          </a:xfrm>
          <a:effectLst/>
        </p:grpSpPr>
        <p:sp>
          <p:nvSpPr>
            <p:cNvPr id="5" name="Rectangle 4">
              <a:extLst>
                <a:ext uri="{FF2B5EF4-FFF2-40B4-BE49-F238E27FC236}">
                  <a16:creationId xmlns:a16="http://schemas.microsoft.com/office/drawing/2014/main" id="{0D909EB4-A5C8-3131-54FB-A01458E29CE6}"/>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F9980539-F094-104A-6EC3-11DFA858EF6C}"/>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944817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B81946A-9460-FE8B-56D5-2FDEAB4D4E46}"/>
              </a:ext>
            </a:extLst>
          </p:cNvPr>
          <p:cNvSpPr>
            <a:spLocks noGrp="1"/>
          </p:cNvSpPr>
          <p:nvPr>
            <p:ph type="body" sz="quarter" idx="13" hasCustomPrompt="1"/>
          </p:nvPr>
        </p:nvSpPr>
        <p:spPr>
          <a:xfrm>
            <a:off x="304800" y="1683657"/>
            <a:ext cx="2998779" cy="806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defRPr kumimoji="0" lang="en-US" sz="2400" i="0" u="none" strike="noStrike" cap="none" spc="0" normalizeH="0" baseline="0" smtClean="0">
                <a:ln>
                  <a:noFill/>
                </a:ln>
                <a:solidFill>
                  <a:schemeClr val="tx1"/>
                </a:solidFill>
                <a:effectLst/>
                <a:uLnTx/>
                <a:uFillTx/>
                <a:latin typeface="+mj-lt"/>
                <a:cs typeface="Arial"/>
              </a:defRPr>
            </a:lvl1pPr>
            <a:lvl2pPr>
              <a:defRPr lang="en-US" smtClean="0"/>
            </a:lvl2pPr>
            <a:lvl3pPr>
              <a:defRPr lang="en-US" smtClean="0"/>
            </a:lvl3pPr>
            <a:lvl4pPr>
              <a:defRPr lang="en-US" smtClean="0"/>
            </a:lvl4pPr>
            <a:lvl5pPr>
              <a:defRPr lang="en-US"/>
            </a:lvl5pPr>
          </a:lstStyle>
          <a:p>
            <a:pPr marR="0" lvl="0" defTabSz="457200" fontAlgn="auto">
              <a:lnSpc>
                <a:spcPct val="100000"/>
              </a:lnSpc>
              <a:spcBef>
                <a:spcPts val="0"/>
              </a:spcBef>
              <a:spcAft>
                <a:spcPts val="0"/>
              </a:spcAft>
              <a:buClrTx/>
              <a:buSzTx/>
              <a:tabLst/>
            </a:pPr>
            <a:r>
              <a:rPr kumimoji="0" lang="en-US" sz="2400" b="1" i="0" u="none" strike="noStrike" kern="1200" cap="none" spc="0" normalizeH="0" baseline="0" noProof="0">
                <a:ln>
                  <a:noFill/>
                </a:ln>
                <a:solidFill>
                  <a:schemeClr val="tx1"/>
                </a:solidFill>
                <a:effectLst/>
                <a:uLnTx/>
                <a:uFillTx/>
                <a:latin typeface="+mj-lt"/>
                <a:ea typeface="+mn-ea"/>
                <a:cs typeface="Arial"/>
              </a:rPr>
              <a:t>Title in Bold Arial Font – 24pts</a:t>
            </a:r>
          </a:p>
        </p:txBody>
      </p:sp>
      <p:sp>
        <p:nvSpPr>
          <p:cNvPr id="13" name="Text Placeholder 12">
            <a:extLst>
              <a:ext uri="{FF2B5EF4-FFF2-40B4-BE49-F238E27FC236}">
                <a16:creationId xmlns:a16="http://schemas.microsoft.com/office/drawing/2014/main" id="{843AD3B6-CFAF-0010-98A4-EC73BC37ED45}"/>
              </a:ext>
            </a:extLst>
          </p:cNvPr>
          <p:cNvSpPr>
            <a:spLocks noGrp="1"/>
          </p:cNvSpPr>
          <p:nvPr>
            <p:ph type="body" sz="quarter" idx="15" hasCustomPrompt="1"/>
          </p:nvPr>
        </p:nvSpPr>
        <p:spPr>
          <a:xfrm>
            <a:off x="304800" y="2475382"/>
            <a:ext cx="1654629" cy="480131"/>
          </a:xfrm>
          <a:prstGeom prst="rect">
            <a:avLst/>
          </a:prstGeom>
          <a:noFill/>
        </p:spPr>
        <p:txBody>
          <a:bodyPr wrap="square" lIns="91440" tIns="45720" rIns="91440" bIns="45720" rtlCol="0" anchor="t">
            <a:noAutofit/>
          </a:bodyPr>
          <a:lstStyle>
            <a:lvl1pPr>
              <a:spcBef>
                <a:spcPts val="0"/>
              </a:spcBef>
              <a:defRPr lang="en-US" sz="1400" smtClean="0">
                <a:solidFill>
                  <a:schemeClr val="tx1"/>
                </a:solidFill>
                <a:latin typeface="+mj-lt"/>
              </a:defRPr>
            </a:lvl1pPr>
            <a:lvl2pPr>
              <a:defRPr lang="en-US" smtClean="0"/>
            </a:lvl2pPr>
            <a:lvl3pPr>
              <a:defRPr lang="en-US" smtClean="0"/>
            </a:lvl3pPr>
            <a:lvl4pPr>
              <a:defRPr lang="en-US" smtClean="0"/>
            </a:lvl4pPr>
            <a:lvl5pPr>
              <a:defRPr lang="en-US"/>
            </a:lvl5pPr>
          </a:lstStyle>
          <a:p>
            <a:r>
              <a:rPr lang="en-US"/>
              <a:t>Briefer, Position​ Month DD, YYYY</a:t>
            </a:r>
          </a:p>
        </p:txBody>
      </p:sp>
      <p:grpSp>
        <p:nvGrpSpPr>
          <p:cNvPr id="15" name="CUI_Labels">
            <a:extLst>
              <a:ext uri="{FF2B5EF4-FFF2-40B4-BE49-F238E27FC236}">
                <a16:creationId xmlns:a16="http://schemas.microsoft.com/office/drawing/2014/main" id="{4B0F3F20-8A4A-6CA2-639E-5FF29612FAE6}"/>
              </a:ext>
              <a:ext uri="{C183D7F6-B498-43B3-948B-1728B52AA6E4}">
                <adec:decorative xmlns:adec="http://schemas.microsoft.com/office/drawing/2017/decorative" val="1"/>
              </a:ext>
            </a:extLst>
          </p:cNvPr>
          <p:cNvGrpSpPr/>
          <p:nvPr userDrawn="1"/>
        </p:nvGrpSpPr>
        <p:grpSpPr>
          <a:xfrm>
            <a:off x="4501975" y="163034"/>
            <a:ext cx="1359250" cy="7335046"/>
            <a:chOff x="5308832" y="163034"/>
            <a:chExt cx="1359250" cy="7335046"/>
          </a:xfrm>
          <a:effectLst/>
        </p:grpSpPr>
        <p:sp>
          <p:nvSpPr>
            <p:cNvPr id="16" name="Rectangle 15">
              <a:extLst>
                <a:ext uri="{FF2B5EF4-FFF2-40B4-BE49-F238E27FC236}">
                  <a16:creationId xmlns:a16="http://schemas.microsoft.com/office/drawing/2014/main" id="{33E13707-FBA3-5CEC-B063-CEA7AC173113}"/>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j-lt"/>
                  <a:ea typeface="+mn-ea"/>
                  <a:cs typeface="Times New Roman" panose="02020603050405020304" pitchFamily="18" charset="0"/>
                </a:rPr>
                <a:t>UNCLASSIFIED</a:t>
              </a:r>
            </a:p>
          </p:txBody>
        </p:sp>
        <p:sp>
          <p:nvSpPr>
            <p:cNvPr id="17" name="Rectangle 16">
              <a:extLst>
                <a:ext uri="{FF2B5EF4-FFF2-40B4-BE49-F238E27FC236}">
                  <a16:creationId xmlns:a16="http://schemas.microsoft.com/office/drawing/2014/main" id="{57274DB3-BB0A-A29B-099E-2C9E201AED22}"/>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j-lt"/>
                  <a:ea typeface="+mn-ea"/>
                  <a:cs typeface="Times New Roman" panose="02020603050405020304" pitchFamily="18" charset="0"/>
                </a:rPr>
                <a:t>UNCLASSIFIED</a:t>
              </a:r>
            </a:p>
          </p:txBody>
        </p:sp>
      </p:grpSp>
    </p:spTree>
    <p:extLst>
      <p:ext uri="{BB962C8B-B14F-4D97-AF65-F5344CB8AC3E}">
        <p14:creationId xmlns:p14="http://schemas.microsoft.com/office/powerpoint/2010/main" val="2985343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I_Agenda Slide ">
    <p:spTree>
      <p:nvGrpSpPr>
        <p:cNvPr id="1" name=""/>
        <p:cNvGrpSpPr/>
        <p:nvPr/>
      </p:nvGrpSpPr>
      <p:grpSpPr>
        <a:xfrm>
          <a:off x="0" y="0"/>
          <a:ext cx="0" cy="0"/>
          <a:chOff x="0" y="0"/>
          <a:chExt cx="0" cy="0"/>
        </a:xfrm>
      </p:grpSpPr>
      <p:sp>
        <p:nvSpPr>
          <p:cNvPr id="45" name="Title 21">
            <a:extLst>
              <a:ext uri="{FF2B5EF4-FFF2-40B4-BE49-F238E27FC236}">
                <a16:creationId xmlns:a16="http://schemas.microsoft.com/office/drawing/2014/main" id="{2E04DA0B-CAC3-3732-A1CF-106C03AC66C6}"/>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44" name="Text Placeholder 24">
            <a:extLst>
              <a:ext uri="{FF2B5EF4-FFF2-40B4-BE49-F238E27FC236}">
                <a16:creationId xmlns:a16="http://schemas.microsoft.com/office/drawing/2014/main" id="{15CCD214-7FE1-5B85-D4DC-A3A7B500F157}"/>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16" name="Text Placeholder 15">
            <a:extLst>
              <a:ext uri="{FF2B5EF4-FFF2-40B4-BE49-F238E27FC236}">
                <a16:creationId xmlns:a16="http://schemas.microsoft.com/office/drawing/2014/main" id="{EEC77E79-DBB6-933B-D913-06B77B5C9971}"/>
              </a:ext>
            </a:extLst>
          </p:cNvPr>
          <p:cNvSpPr>
            <a:spLocks noGrp="1"/>
          </p:cNvSpPr>
          <p:nvPr>
            <p:ph type="body" sz="quarter" idx="14" hasCustomPrompt="1"/>
          </p:nvPr>
        </p:nvSpPr>
        <p:spPr>
          <a:xfrm>
            <a:off x="4854575" y="1606828"/>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marR="0" lvl="0" algn="ctr" defTabSz="457200" fontAlgn="auto">
              <a:lnSpc>
                <a:spcPct val="100000"/>
              </a:lnSpc>
              <a:spcAft>
                <a:spcPts val="0"/>
              </a:spcAft>
              <a:buClrTx/>
              <a:buSzTx/>
              <a:buFontTx/>
              <a:tabLst/>
            </a:pPr>
            <a:r>
              <a:rPr lang="en-US"/>
              <a:t>Purpose:</a:t>
            </a:r>
          </a:p>
        </p:txBody>
      </p:sp>
      <p:sp>
        <p:nvSpPr>
          <p:cNvPr id="40" name="Text Placeholder 2">
            <a:extLst>
              <a:ext uri="{FF2B5EF4-FFF2-40B4-BE49-F238E27FC236}">
                <a16:creationId xmlns:a16="http://schemas.microsoft.com/office/drawing/2014/main" id="{53C58193-838B-A3A6-4AE6-E56F67DFA2DF}"/>
              </a:ext>
            </a:extLst>
          </p:cNvPr>
          <p:cNvSpPr>
            <a:spLocks noGrp="1"/>
          </p:cNvSpPr>
          <p:nvPr>
            <p:ph type="body" sz="quarter" idx="11"/>
          </p:nvPr>
        </p:nvSpPr>
        <p:spPr>
          <a:xfrm>
            <a:off x="4855064" y="1978125"/>
            <a:ext cx="5193323" cy="1206457"/>
          </a:xfrm>
          <a:prstGeom prst="rect">
            <a:avLst/>
          </a:prstGeom>
          <a:solidFill>
            <a:schemeClr val="bg2"/>
          </a:solidFill>
          <a:ln>
            <a:solidFill>
              <a:schemeClr val="tx1"/>
            </a:solidFill>
          </a:ln>
        </p:spPr>
        <p:txBody>
          <a:bodyPr>
            <a:noAutofit/>
          </a:bodyPr>
          <a:lstStyle>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17" name="Text Placeholder 15">
            <a:extLst>
              <a:ext uri="{FF2B5EF4-FFF2-40B4-BE49-F238E27FC236}">
                <a16:creationId xmlns:a16="http://schemas.microsoft.com/office/drawing/2014/main" id="{8B661BF7-CA01-3A67-404C-904CC511A909}"/>
              </a:ext>
            </a:extLst>
          </p:cNvPr>
          <p:cNvSpPr>
            <a:spLocks noGrp="1"/>
          </p:cNvSpPr>
          <p:nvPr>
            <p:ph type="body" sz="quarter" idx="15" hasCustomPrompt="1"/>
          </p:nvPr>
        </p:nvSpPr>
        <p:spPr>
          <a:xfrm>
            <a:off x="4854575" y="3319171"/>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lvl="0"/>
            <a:r>
              <a:rPr lang="en-US"/>
              <a:t>Agenda:</a:t>
            </a:r>
          </a:p>
        </p:txBody>
      </p:sp>
      <p:sp>
        <p:nvSpPr>
          <p:cNvPr id="41" name="Text Placeholder 2">
            <a:extLst>
              <a:ext uri="{FF2B5EF4-FFF2-40B4-BE49-F238E27FC236}">
                <a16:creationId xmlns:a16="http://schemas.microsoft.com/office/drawing/2014/main" id="{07F768F4-AE9B-A4E7-5901-C1821115D352}"/>
              </a:ext>
            </a:extLst>
          </p:cNvPr>
          <p:cNvSpPr>
            <a:spLocks noGrp="1"/>
          </p:cNvSpPr>
          <p:nvPr>
            <p:ph type="body" sz="quarter" idx="12"/>
          </p:nvPr>
        </p:nvSpPr>
        <p:spPr>
          <a:xfrm>
            <a:off x="4855064" y="3692738"/>
            <a:ext cx="5193322" cy="1280691"/>
          </a:xfrm>
          <a:prstGeom prst="rect">
            <a:avLst/>
          </a:prstGeom>
          <a:solidFill>
            <a:schemeClr val="bg2"/>
          </a:solidFill>
          <a:ln>
            <a:solidFill>
              <a:schemeClr val="tx1"/>
            </a:solidFill>
          </a:ln>
        </p:spPr>
        <p:txBody>
          <a:bodyPr vert="horz" lIns="91440" tIns="45720" rIns="91440" bIns="45720" rtlCol="0">
            <a:no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18" name="Text Placeholder 15">
            <a:extLst>
              <a:ext uri="{FF2B5EF4-FFF2-40B4-BE49-F238E27FC236}">
                <a16:creationId xmlns:a16="http://schemas.microsoft.com/office/drawing/2014/main" id="{679F630C-CC3A-F3BD-F185-DA99FADF9D89}"/>
              </a:ext>
            </a:extLst>
          </p:cNvPr>
          <p:cNvSpPr>
            <a:spLocks noGrp="1"/>
          </p:cNvSpPr>
          <p:nvPr>
            <p:ph type="body" sz="quarter" idx="16" hasCustomPrompt="1"/>
          </p:nvPr>
        </p:nvSpPr>
        <p:spPr>
          <a:xfrm>
            <a:off x="4854575" y="5096232"/>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lvl="0"/>
            <a:r>
              <a:rPr lang="en-US"/>
              <a:t>Briefing Type:</a:t>
            </a:r>
          </a:p>
        </p:txBody>
      </p:sp>
      <p:sp>
        <p:nvSpPr>
          <p:cNvPr id="5" name="Text Placeholder 2">
            <a:extLst>
              <a:ext uri="{FF2B5EF4-FFF2-40B4-BE49-F238E27FC236}">
                <a16:creationId xmlns:a16="http://schemas.microsoft.com/office/drawing/2014/main" id="{FDCF8F5B-8C31-C8D3-2303-5E26ADE694CD}"/>
              </a:ext>
            </a:extLst>
          </p:cNvPr>
          <p:cNvSpPr>
            <a:spLocks noGrp="1"/>
          </p:cNvSpPr>
          <p:nvPr>
            <p:ph type="body" sz="quarter" idx="13"/>
          </p:nvPr>
        </p:nvSpPr>
        <p:spPr>
          <a:xfrm>
            <a:off x="4855064" y="5479544"/>
            <a:ext cx="5193322" cy="1075263"/>
          </a:xfrm>
          <a:prstGeom prst="rect">
            <a:avLst/>
          </a:prstGeom>
          <a:solidFill>
            <a:schemeClr val="bg2"/>
          </a:solidFill>
          <a:ln>
            <a:solidFill>
              <a:schemeClr val="tx1"/>
            </a:solidFill>
          </a:ln>
        </p:spPr>
        <p:txBody>
          <a:bodyPr vert="horz" lIns="91440" tIns="45720" rIns="91440" bIns="45720" rtlCol="0">
            <a:no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11" name="CUI_Labels">
            <a:extLst>
              <a:ext uri="{FF2B5EF4-FFF2-40B4-BE49-F238E27FC236}">
                <a16:creationId xmlns:a16="http://schemas.microsoft.com/office/drawing/2014/main" id="{6F2AFDDA-A3AC-F305-F2C1-17831A4F0317}"/>
              </a:ext>
              <a:ext uri="{C183D7F6-B498-43B3-948B-1728B52AA6E4}">
                <adec:decorative xmlns:adec="http://schemas.microsoft.com/office/drawing/2017/decorative" val="1"/>
              </a:ext>
            </a:extLst>
          </p:cNvPr>
          <p:cNvGrpSpPr>
            <a:grpSpLocks noChangeAspect="1"/>
          </p:cNvGrpSpPr>
          <p:nvPr userDrawn="1"/>
        </p:nvGrpSpPr>
        <p:grpSpPr>
          <a:xfrm>
            <a:off x="4942468" y="163034"/>
            <a:ext cx="478265" cy="7335046"/>
            <a:chOff x="5817063" y="163034"/>
            <a:chExt cx="478265" cy="7335046"/>
          </a:xfrm>
          <a:effectLst/>
        </p:grpSpPr>
        <p:sp>
          <p:nvSpPr>
            <p:cNvPr id="12" name="Rectangle 11">
              <a:extLst>
                <a:ext uri="{FF2B5EF4-FFF2-40B4-BE49-F238E27FC236}">
                  <a16:creationId xmlns:a16="http://schemas.microsoft.com/office/drawing/2014/main" id="{64664B42-88F0-73DA-54DD-278E00F67EA5}"/>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3" name="Rectangle 12">
              <a:extLst>
                <a:ext uri="{FF2B5EF4-FFF2-40B4-BE49-F238E27FC236}">
                  <a16:creationId xmlns:a16="http://schemas.microsoft.com/office/drawing/2014/main" id="{FD02011C-4314-0418-C05C-690148B5E5FE}"/>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612522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Slide ">
    <p:spTree>
      <p:nvGrpSpPr>
        <p:cNvPr id="1" name=""/>
        <p:cNvGrpSpPr/>
        <p:nvPr/>
      </p:nvGrpSpPr>
      <p:grpSpPr>
        <a:xfrm>
          <a:off x="0" y="0"/>
          <a:ext cx="0" cy="0"/>
          <a:chOff x="0" y="0"/>
          <a:chExt cx="0" cy="0"/>
        </a:xfrm>
      </p:grpSpPr>
      <p:sp>
        <p:nvSpPr>
          <p:cNvPr id="32" name="Title 21">
            <a:extLst>
              <a:ext uri="{FF2B5EF4-FFF2-40B4-BE49-F238E27FC236}">
                <a16:creationId xmlns:a16="http://schemas.microsoft.com/office/drawing/2014/main" id="{16FD116C-4150-FB3A-6C63-7CC3F2DAD4FF}"/>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31" name="Text Placeholder 24">
            <a:extLst>
              <a:ext uri="{FF2B5EF4-FFF2-40B4-BE49-F238E27FC236}">
                <a16:creationId xmlns:a16="http://schemas.microsoft.com/office/drawing/2014/main" id="{4198FBFF-1A45-769A-5635-388980D316A5}"/>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 name="Text Placeholder 15">
            <a:extLst>
              <a:ext uri="{FF2B5EF4-FFF2-40B4-BE49-F238E27FC236}">
                <a16:creationId xmlns:a16="http://schemas.microsoft.com/office/drawing/2014/main" id="{9B6696A7-38E3-D3FF-A1D5-8CAA919FA535}"/>
              </a:ext>
            </a:extLst>
          </p:cNvPr>
          <p:cNvSpPr>
            <a:spLocks noGrp="1"/>
          </p:cNvSpPr>
          <p:nvPr>
            <p:ph type="body" sz="quarter" idx="14" hasCustomPrompt="1"/>
          </p:nvPr>
        </p:nvSpPr>
        <p:spPr>
          <a:xfrm>
            <a:off x="4854575" y="1606828"/>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marR="0" lvl="0" algn="ctr" defTabSz="457200" fontAlgn="auto">
              <a:lnSpc>
                <a:spcPct val="100000"/>
              </a:lnSpc>
              <a:spcAft>
                <a:spcPts val="0"/>
              </a:spcAft>
              <a:buClrTx/>
              <a:buSzTx/>
              <a:buFontTx/>
              <a:tabLst/>
            </a:pPr>
            <a:r>
              <a:rPr lang="en-US"/>
              <a:t>Purpose:</a:t>
            </a:r>
          </a:p>
        </p:txBody>
      </p:sp>
      <p:sp>
        <p:nvSpPr>
          <p:cNvPr id="36" name="Text Placeholder 2">
            <a:extLst>
              <a:ext uri="{FF2B5EF4-FFF2-40B4-BE49-F238E27FC236}">
                <a16:creationId xmlns:a16="http://schemas.microsoft.com/office/drawing/2014/main" id="{A5259614-B810-B98E-A623-9FD7E8F4D060}"/>
              </a:ext>
            </a:extLst>
          </p:cNvPr>
          <p:cNvSpPr>
            <a:spLocks noGrp="1"/>
          </p:cNvSpPr>
          <p:nvPr>
            <p:ph type="body" sz="quarter" idx="11"/>
          </p:nvPr>
        </p:nvSpPr>
        <p:spPr>
          <a:xfrm>
            <a:off x="4855223" y="1978125"/>
            <a:ext cx="5193323" cy="1206457"/>
          </a:xfrm>
          <a:prstGeom prst="rect">
            <a:avLst/>
          </a:prstGeom>
          <a:solidFill>
            <a:schemeClr val="bg2"/>
          </a:solidFill>
          <a:ln>
            <a:solidFill>
              <a:schemeClr val="tx1"/>
            </a:solidFill>
          </a:ln>
        </p:spPr>
        <p:txBody>
          <a:bodyPr>
            <a:noAutofit/>
          </a:bodyPr>
          <a:lstStyle>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 name="Text Placeholder 15">
            <a:extLst>
              <a:ext uri="{FF2B5EF4-FFF2-40B4-BE49-F238E27FC236}">
                <a16:creationId xmlns:a16="http://schemas.microsoft.com/office/drawing/2014/main" id="{93FDEBB7-D0B9-A2A4-7A7B-A7CF7588F93E}"/>
              </a:ext>
            </a:extLst>
          </p:cNvPr>
          <p:cNvSpPr>
            <a:spLocks noGrp="1"/>
          </p:cNvSpPr>
          <p:nvPr>
            <p:ph type="body" sz="quarter" idx="15" hasCustomPrompt="1"/>
          </p:nvPr>
        </p:nvSpPr>
        <p:spPr>
          <a:xfrm>
            <a:off x="4854575" y="3319171"/>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lvl="0"/>
            <a:r>
              <a:rPr lang="en-US"/>
              <a:t>Agenda:</a:t>
            </a:r>
          </a:p>
        </p:txBody>
      </p:sp>
      <p:sp>
        <p:nvSpPr>
          <p:cNvPr id="29" name="Text Placeholder 2">
            <a:extLst>
              <a:ext uri="{FF2B5EF4-FFF2-40B4-BE49-F238E27FC236}">
                <a16:creationId xmlns:a16="http://schemas.microsoft.com/office/drawing/2014/main" id="{18D3237D-A588-3BB8-7920-EA07A4519749}"/>
              </a:ext>
            </a:extLst>
          </p:cNvPr>
          <p:cNvSpPr>
            <a:spLocks noGrp="1"/>
          </p:cNvSpPr>
          <p:nvPr>
            <p:ph type="body" sz="quarter" idx="12"/>
          </p:nvPr>
        </p:nvSpPr>
        <p:spPr>
          <a:xfrm>
            <a:off x="4855224" y="3692738"/>
            <a:ext cx="5193322" cy="1280691"/>
          </a:xfrm>
          <a:prstGeom prst="rect">
            <a:avLst/>
          </a:prstGeom>
          <a:solidFill>
            <a:schemeClr val="bg2"/>
          </a:solidFill>
          <a:ln>
            <a:solidFill>
              <a:schemeClr val="tx1"/>
            </a:solidFill>
          </a:ln>
        </p:spPr>
        <p:txBody>
          <a:bodyPr vert="horz" lIns="91440" tIns="45720" rIns="91440" bIns="45720" rtlCol="0">
            <a:no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Text Placeholder 15">
            <a:extLst>
              <a:ext uri="{FF2B5EF4-FFF2-40B4-BE49-F238E27FC236}">
                <a16:creationId xmlns:a16="http://schemas.microsoft.com/office/drawing/2014/main" id="{6B180220-6036-B9C0-AE55-A87B983BC5D3}"/>
              </a:ext>
            </a:extLst>
          </p:cNvPr>
          <p:cNvSpPr>
            <a:spLocks noGrp="1"/>
          </p:cNvSpPr>
          <p:nvPr>
            <p:ph type="body" sz="quarter" idx="16" hasCustomPrompt="1"/>
          </p:nvPr>
        </p:nvSpPr>
        <p:spPr>
          <a:xfrm>
            <a:off x="4854575" y="5096232"/>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lvl="0"/>
            <a:r>
              <a:rPr lang="en-US"/>
              <a:t>Briefing Type:</a:t>
            </a:r>
          </a:p>
        </p:txBody>
      </p:sp>
      <p:sp>
        <p:nvSpPr>
          <p:cNvPr id="12" name="Text Placeholder 2">
            <a:extLst>
              <a:ext uri="{FF2B5EF4-FFF2-40B4-BE49-F238E27FC236}">
                <a16:creationId xmlns:a16="http://schemas.microsoft.com/office/drawing/2014/main" id="{2557CE04-07E4-034D-31AB-FAF2D28D139F}"/>
              </a:ext>
            </a:extLst>
          </p:cNvPr>
          <p:cNvSpPr>
            <a:spLocks noGrp="1"/>
          </p:cNvSpPr>
          <p:nvPr>
            <p:ph type="body" sz="quarter" idx="13"/>
          </p:nvPr>
        </p:nvSpPr>
        <p:spPr>
          <a:xfrm>
            <a:off x="4855223" y="5479544"/>
            <a:ext cx="5193322" cy="1075263"/>
          </a:xfrm>
          <a:prstGeom prst="rect">
            <a:avLst/>
          </a:prstGeom>
          <a:solidFill>
            <a:schemeClr val="bg2"/>
          </a:solidFill>
          <a:ln>
            <a:solidFill>
              <a:schemeClr val="tx1"/>
            </a:solidFill>
          </a:ln>
        </p:spPr>
        <p:txBody>
          <a:bodyPr vert="horz" lIns="91440" tIns="45720" rIns="91440" bIns="45720" rtlCol="0">
            <a:no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33" name="CUI_Labels">
            <a:extLst>
              <a:ext uri="{FF2B5EF4-FFF2-40B4-BE49-F238E27FC236}">
                <a16:creationId xmlns:a16="http://schemas.microsoft.com/office/drawing/2014/main" id="{E4CE8060-DD3D-98CB-5478-AC86C012252E}"/>
              </a:ext>
              <a:ext uri="{C183D7F6-B498-43B3-948B-1728B52AA6E4}">
                <adec:decorative xmlns:adec="http://schemas.microsoft.com/office/drawing/2017/decorative" val="1"/>
              </a:ext>
            </a:extLst>
          </p:cNvPr>
          <p:cNvGrpSpPr/>
          <p:nvPr userDrawn="1"/>
        </p:nvGrpSpPr>
        <p:grpSpPr>
          <a:xfrm>
            <a:off x="4501975" y="163034"/>
            <a:ext cx="1359250" cy="7335046"/>
            <a:chOff x="5308832" y="163034"/>
            <a:chExt cx="1359250" cy="7335046"/>
          </a:xfrm>
          <a:effectLst/>
        </p:grpSpPr>
        <p:sp>
          <p:nvSpPr>
            <p:cNvPr id="34" name="Rectangle 33">
              <a:extLst>
                <a:ext uri="{FF2B5EF4-FFF2-40B4-BE49-F238E27FC236}">
                  <a16:creationId xmlns:a16="http://schemas.microsoft.com/office/drawing/2014/main" id="{876E6796-1056-1CD1-E4E4-13EA86355249}"/>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35" name="Rectangle 34">
              <a:extLst>
                <a:ext uri="{FF2B5EF4-FFF2-40B4-BE49-F238E27FC236}">
                  <a16:creationId xmlns:a16="http://schemas.microsoft.com/office/drawing/2014/main" id="{097FB512-D82C-5BC9-5B71-8EC3E2ACE1A2}"/>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3754518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Empty_Content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066F71FC-8AA9-A4F9-9E5E-CEFEDE10CE11}"/>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B91A0534-3D01-872C-524A-BEC9A4164EB1}"/>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4" name="Text Placeholder 3">
            <a:extLst>
              <a:ext uri="{FF2B5EF4-FFF2-40B4-BE49-F238E27FC236}">
                <a16:creationId xmlns:a16="http://schemas.microsoft.com/office/drawing/2014/main" id="{60A87CAD-D059-E117-A1D9-0D15CEFCD9A1}"/>
              </a:ext>
            </a:extLst>
          </p:cNvPr>
          <p:cNvSpPr>
            <a:spLocks noGrp="1"/>
          </p:cNvSpPr>
          <p:nvPr>
            <p:ph type="body" sz="quarter" idx="11"/>
          </p:nvPr>
        </p:nvSpPr>
        <p:spPr>
          <a:xfrm>
            <a:off x="304801" y="2505456"/>
            <a:ext cx="9753600" cy="2619375"/>
          </a:xfrm>
        </p:spPr>
        <p:txBody>
          <a:bodyPr/>
          <a:lstStyle>
            <a:lvl2pPr>
              <a:defRPr/>
            </a:lvl2pPr>
            <a:lvl3pPr>
              <a:defRPr/>
            </a:lvl3pPr>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Tree>
    <p:extLst>
      <p:ext uri="{BB962C8B-B14F-4D97-AF65-F5344CB8AC3E}">
        <p14:creationId xmlns:p14="http://schemas.microsoft.com/office/powerpoint/2010/main" val="2417866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Quad Chart Basic Slide">
    <p:spTree>
      <p:nvGrpSpPr>
        <p:cNvPr id="1" name=""/>
        <p:cNvGrpSpPr/>
        <p:nvPr/>
      </p:nvGrpSpPr>
      <p:grpSpPr>
        <a:xfrm>
          <a:off x="0" y="0"/>
          <a:ext cx="0" cy="0"/>
          <a:chOff x="0" y="0"/>
          <a:chExt cx="0" cy="0"/>
        </a:xfrm>
      </p:grpSpPr>
      <p:sp>
        <p:nvSpPr>
          <p:cNvPr id="18" name="Title 21">
            <a:extLst>
              <a:ext uri="{FF2B5EF4-FFF2-40B4-BE49-F238E27FC236}">
                <a16:creationId xmlns:a16="http://schemas.microsoft.com/office/drawing/2014/main" id="{E1D7879D-2B72-CA9B-6512-121921F58160}"/>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7" name="Text Placeholder 24">
            <a:extLst>
              <a:ext uri="{FF2B5EF4-FFF2-40B4-BE49-F238E27FC236}">
                <a16:creationId xmlns:a16="http://schemas.microsoft.com/office/drawing/2014/main" id="{629AE2E9-E2A2-FC82-42F7-0B194ED9F490}"/>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0" name="Text Placeholder 19">
            <a:extLst>
              <a:ext uri="{FF2B5EF4-FFF2-40B4-BE49-F238E27FC236}">
                <a16:creationId xmlns:a16="http://schemas.microsoft.com/office/drawing/2014/main" id="{AA5B9CF4-9C0A-400A-4216-EC13B80270B0}"/>
              </a:ext>
            </a:extLst>
          </p:cNvPr>
          <p:cNvSpPr>
            <a:spLocks noGrp="1"/>
          </p:cNvSpPr>
          <p:nvPr>
            <p:ph type="body" sz="quarter" idx="19" hasCustomPrompt="1"/>
          </p:nvPr>
        </p:nvSpPr>
        <p:spPr>
          <a:xfrm>
            <a:off x="1644649" y="1756159"/>
            <a:ext cx="2006600" cy="371475"/>
          </a:xfrm>
        </p:spPr>
        <p:txBody>
          <a:bodyPr lIns="0" tIns="0" rIns="0" bIns="0" anchor="ctr"/>
          <a:lstStyle>
            <a:lvl1pPr algn="ctr">
              <a:defRPr sz="1400" b="1"/>
            </a:lvl1pPr>
          </a:lstStyle>
          <a:p>
            <a:pPr lvl="0"/>
            <a:r>
              <a:rPr lang="en-US"/>
              <a:t>Topic</a:t>
            </a:r>
          </a:p>
        </p:txBody>
      </p:sp>
      <p:sp>
        <p:nvSpPr>
          <p:cNvPr id="11" name="Text Placeholder 17">
            <a:extLst>
              <a:ext uri="{FF2B5EF4-FFF2-40B4-BE49-F238E27FC236}">
                <a16:creationId xmlns:a16="http://schemas.microsoft.com/office/drawing/2014/main" id="{B598A16B-78CB-F245-FDFA-0581523D9B2B}"/>
              </a:ext>
            </a:extLst>
          </p:cNvPr>
          <p:cNvSpPr>
            <a:spLocks noGrp="1"/>
          </p:cNvSpPr>
          <p:nvPr>
            <p:ph type="body" sz="quarter" idx="13"/>
          </p:nvPr>
        </p:nvSpPr>
        <p:spPr>
          <a:xfrm>
            <a:off x="304799" y="1941897"/>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1" name="Text Placeholder 19">
            <a:extLst>
              <a:ext uri="{FF2B5EF4-FFF2-40B4-BE49-F238E27FC236}">
                <a16:creationId xmlns:a16="http://schemas.microsoft.com/office/drawing/2014/main" id="{509FBCA1-C3BB-F30E-4E2E-3BE0EFCB71CE}"/>
              </a:ext>
            </a:extLst>
          </p:cNvPr>
          <p:cNvSpPr>
            <a:spLocks noGrp="1"/>
          </p:cNvSpPr>
          <p:nvPr>
            <p:ph type="body" sz="quarter" idx="20" hasCustomPrompt="1"/>
          </p:nvPr>
        </p:nvSpPr>
        <p:spPr>
          <a:xfrm>
            <a:off x="6711911" y="1756159"/>
            <a:ext cx="2006600" cy="371475"/>
          </a:xfrm>
        </p:spPr>
        <p:txBody>
          <a:bodyPr lIns="0" tIns="0" rIns="0" bIns="0" anchor="ctr"/>
          <a:lstStyle>
            <a:lvl1pPr algn="ctr">
              <a:defRPr sz="1400" b="1"/>
            </a:lvl1pPr>
          </a:lstStyle>
          <a:p>
            <a:pPr lvl="0"/>
            <a:r>
              <a:rPr lang="en-US"/>
              <a:t>Topic</a:t>
            </a:r>
          </a:p>
        </p:txBody>
      </p:sp>
      <p:sp>
        <p:nvSpPr>
          <p:cNvPr id="9" name="Text Placeholder 17">
            <a:extLst>
              <a:ext uri="{FF2B5EF4-FFF2-40B4-BE49-F238E27FC236}">
                <a16:creationId xmlns:a16="http://schemas.microsoft.com/office/drawing/2014/main" id="{422ED012-9B1D-341B-0B68-AA9ECAC7B79C}"/>
              </a:ext>
            </a:extLst>
          </p:cNvPr>
          <p:cNvSpPr>
            <a:spLocks noGrp="1"/>
          </p:cNvSpPr>
          <p:nvPr>
            <p:ph type="body" sz="quarter" idx="11"/>
          </p:nvPr>
        </p:nvSpPr>
        <p:spPr>
          <a:xfrm>
            <a:off x="5372061" y="1941897"/>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3" name="Text Placeholder 19">
            <a:extLst>
              <a:ext uri="{FF2B5EF4-FFF2-40B4-BE49-F238E27FC236}">
                <a16:creationId xmlns:a16="http://schemas.microsoft.com/office/drawing/2014/main" id="{C7BBD5A4-13EA-CDEE-B2F6-6D05A2DF5D8E}"/>
              </a:ext>
            </a:extLst>
          </p:cNvPr>
          <p:cNvSpPr>
            <a:spLocks noGrp="1"/>
          </p:cNvSpPr>
          <p:nvPr>
            <p:ph type="body" sz="quarter" idx="22" hasCustomPrompt="1"/>
          </p:nvPr>
        </p:nvSpPr>
        <p:spPr>
          <a:xfrm>
            <a:off x="1644649" y="4530261"/>
            <a:ext cx="2006600" cy="371475"/>
          </a:xfrm>
        </p:spPr>
        <p:txBody>
          <a:bodyPr lIns="0" tIns="0" rIns="0" bIns="0" anchor="ctr"/>
          <a:lstStyle>
            <a:lvl1pPr algn="ctr">
              <a:defRPr sz="1400" b="1"/>
            </a:lvl1pPr>
          </a:lstStyle>
          <a:p>
            <a:pPr lvl="0"/>
            <a:r>
              <a:rPr lang="en-US"/>
              <a:t>Topic</a:t>
            </a:r>
          </a:p>
        </p:txBody>
      </p:sp>
      <p:sp>
        <p:nvSpPr>
          <p:cNvPr id="15" name="Text Placeholder 17">
            <a:extLst>
              <a:ext uri="{FF2B5EF4-FFF2-40B4-BE49-F238E27FC236}">
                <a16:creationId xmlns:a16="http://schemas.microsoft.com/office/drawing/2014/main" id="{B0078D87-BB65-1600-ACF8-EAE6ED993C2E}"/>
              </a:ext>
            </a:extLst>
          </p:cNvPr>
          <p:cNvSpPr>
            <a:spLocks noGrp="1"/>
          </p:cNvSpPr>
          <p:nvPr>
            <p:ph type="body" sz="quarter" idx="17"/>
          </p:nvPr>
        </p:nvSpPr>
        <p:spPr>
          <a:xfrm>
            <a:off x="304799" y="4715999"/>
            <a:ext cx="4686301"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2" name="Text Placeholder 19">
            <a:extLst>
              <a:ext uri="{FF2B5EF4-FFF2-40B4-BE49-F238E27FC236}">
                <a16:creationId xmlns:a16="http://schemas.microsoft.com/office/drawing/2014/main" id="{00E36D20-1981-720B-F9BE-804AD8EDF9AE}"/>
              </a:ext>
            </a:extLst>
          </p:cNvPr>
          <p:cNvSpPr>
            <a:spLocks noGrp="1"/>
          </p:cNvSpPr>
          <p:nvPr>
            <p:ph type="body" sz="quarter" idx="21" hasCustomPrompt="1"/>
          </p:nvPr>
        </p:nvSpPr>
        <p:spPr>
          <a:xfrm>
            <a:off x="6711911" y="4530261"/>
            <a:ext cx="2006600" cy="371475"/>
          </a:xfrm>
        </p:spPr>
        <p:txBody>
          <a:bodyPr lIns="0" tIns="0" rIns="0" bIns="0" anchor="ctr"/>
          <a:lstStyle>
            <a:lvl1pPr algn="ctr">
              <a:defRPr sz="1400" b="1"/>
            </a:lvl1pPr>
          </a:lstStyle>
          <a:p>
            <a:pPr lvl="0"/>
            <a:r>
              <a:rPr lang="en-US"/>
              <a:t>Topic</a:t>
            </a:r>
          </a:p>
        </p:txBody>
      </p:sp>
      <p:sp>
        <p:nvSpPr>
          <p:cNvPr id="13" name="Text Placeholder 17">
            <a:extLst>
              <a:ext uri="{FF2B5EF4-FFF2-40B4-BE49-F238E27FC236}">
                <a16:creationId xmlns:a16="http://schemas.microsoft.com/office/drawing/2014/main" id="{9DDBCBCF-8B1D-DC15-69D9-39D43F1E8298}"/>
              </a:ext>
            </a:extLst>
          </p:cNvPr>
          <p:cNvSpPr>
            <a:spLocks noGrp="1"/>
          </p:cNvSpPr>
          <p:nvPr>
            <p:ph type="body" sz="quarter" idx="15"/>
          </p:nvPr>
        </p:nvSpPr>
        <p:spPr>
          <a:xfrm>
            <a:off x="5372061" y="4715999"/>
            <a:ext cx="4686339"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8" name="Group 7">
            <a:extLst>
              <a:ext uri="{FF2B5EF4-FFF2-40B4-BE49-F238E27FC236}">
                <a16:creationId xmlns:a16="http://schemas.microsoft.com/office/drawing/2014/main" id="{217D603A-BA69-D1D3-8555-4DBCB0440387}"/>
              </a:ext>
              <a:ext uri="{C183D7F6-B498-43B3-948B-1728B52AA6E4}">
                <adec:decorative xmlns:adec="http://schemas.microsoft.com/office/drawing/2017/decorative" val="1"/>
              </a:ext>
            </a:extLst>
          </p:cNvPr>
          <p:cNvGrpSpPr/>
          <p:nvPr userDrawn="1"/>
        </p:nvGrpSpPr>
        <p:grpSpPr>
          <a:xfrm>
            <a:off x="304800" y="1630069"/>
            <a:ext cx="9753600" cy="5211910"/>
            <a:chOff x="304800" y="1758803"/>
            <a:chExt cx="9753600" cy="5211910"/>
          </a:xfrm>
        </p:grpSpPr>
        <p:cxnSp>
          <p:nvCxnSpPr>
            <p:cNvPr id="3" name="Straight Arrow Connector 2">
              <a:extLst>
                <a:ext uri="{FF2B5EF4-FFF2-40B4-BE49-F238E27FC236}">
                  <a16:creationId xmlns:a16="http://schemas.microsoft.com/office/drawing/2014/main" id="{45DD375B-0F00-55FB-FA62-A166F42C4056}"/>
                </a:ext>
              </a:extLst>
            </p:cNvPr>
            <p:cNvCxnSpPr>
              <a:cxnSpLocks/>
            </p:cNvCxnSpPr>
            <p:nvPr userDrawn="1"/>
          </p:nvCxnSpPr>
          <p:spPr>
            <a:xfrm>
              <a:off x="5181600" y="1758803"/>
              <a:ext cx="0" cy="521191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93BC5D91-C4D2-7122-F86E-378B41388475}"/>
                </a:ext>
              </a:extLst>
            </p:cNvPr>
            <p:cNvCxnSpPr>
              <a:cxnSpLocks/>
            </p:cNvCxnSpPr>
            <p:nvPr userDrawn="1"/>
          </p:nvCxnSpPr>
          <p:spPr>
            <a:xfrm>
              <a:off x="304800" y="4364758"/>
              <a:ext cx="9753600" cy="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76839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Quad Chart v2 Slide">
    <p:spTree>
      <p:nvGrpSpPr>
        <p:cNvPr id="1" name=""/>
        <p:cNvGrpSpPr/>
        <p:nvPr/>
      </p:nvGrpSpPr>
      <p:grpSpPr>
        <a:xfrm>
          <a:off x="0" y="0"/>
          <a:ext cx="0" cy="0"/>
          <a:chOff x="0" y="0"/>
          <a:chExt cx="0" cy="0"/>
        </a:xfrm>
      </p:grpSpPr>
      <p:sp>
        <p:nvSpPr>
          <p:cNvPr id="16" name="Title 21">
            <a:extLst>
              <a:ext uri="{FF2B5EF4-FFF2-40B4-BE49-F238E27FC236}">
                <a16:creationId xmlns:a16="http://schemas.microsoft.com/office/drawing/2014/main" id="{A2DEC730-07B7-E577-9A3B-FA61B686159D}"/>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3" name="Text Placeholder 24">
            <a:extLst>
              <a:ext uri="{FF2B5EF4-FFF2-40B4-BE49-F238E27FC236}">
                <a16:creationId xmlns:a16="http://schemas.microsoft.com/office/drawing/2014/main" id="{4CB79EF5-D94B-FDA0-F2B4-E8BEE25193A0}"/>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15" name="TextBox 14">
            <a:extLst>
              <a:ext uri="{FF2B5EF4-FFF2-40B4-BE49-F238E27FC236}">
                <a16:creationId xmlns:a16="http://schemas.microsoft.com/office/drawing/2014/main" id="{6F6D0611-D506-A071-E38D-840F6829B22E}"/>
              </a:ext>
              <a:ext uri="{C183D7F6-B498-43B3-948B-1728B52AA6E4}">
                <adec:decorative xmlns:adec="http://schemas.microsoft.com/office/drawing/2017/decorative" val="1"/>
              </a:ext>
            </a:extLst>
          </p:cNvPr>
          <p:cNvSpPr txBox="1">
            <a:spLocks/>
          </p:cNvSpPr>
          <p:nvPr userDrawn="1"/>
        </p:nvSpPr>
        <p:spPr>
          <a:xfrm>
            <a:off x="5259787" y="1940672"/>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950145 w 4798537"/>
              <a:gd name="connsiteY5" fmla="*/ 2165338 h 2165338"/>
              <a:gd name="connsiteX6" fmla="*/ 945972 w 4798537"/>
              <a:gd name="connsiteY6" fmla="*/ 2137957 h 2165338"/>
              <a:gd name="connsiteX7" fmla="*/ 28699 w 4798537"/>
              <a:gd name="connsiteY7" fmla="*/ 1307379 h 2165338"/>
              <a:gd name="connsiteX8" fmla="*/ 0 w 4798537"/>
              <a:gd name="connsiteY8" fmla="*/ 1305928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2137817"/>
                </a:lnTo>
                <a:cubicBezTo>
                  <a:pt x="4798537" y="2153016"/>
                  <a:pt x="4786215" y="2165338"/>
                  <a:pt x="4771016" y="2165338"/>
                </a:cubicBezTo>
                <a:lnTo>
                  <a:pt x="950145" y="2165338"/>
                </a:lnTo>
                <a:lnTo>
                  <a:pt x="945972" y="2137957"/>
                </a:lnTo>
                <a:cubicBezTo>
                  <a:pt x="855456" y="1694941"/>
                  <a:pt x="485561" y="1353847"/>
                  <a:pt x="28699" y="1307379"/>
                </a:cubicBezTo>
                <a:lnTo>
                  <a:pt x="0" y="1305928"/>
                </a:ln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190" b="1"/>
          </a:p>
        </p:txBody>
      </p:sp>
      <p:sp>
        <p:nvSpPr>
          <p:cNvPr id="14" name="TextBox 13">
            <a:extLst>
              <a:ext uri="{FF2B5EF4-FFF2-40B4-BE49-F238E27FC236}">
                <a16:creationId xmlns:a16="http://schemas.microsoft.com/office/drawing/2014/main" id="{F7F13819-C2B2-72A6-2D1C-96DA93D313CF}"/>
              </a:ext>
              <a:ext uri="{C183D7F6-B498-43B3-948B-1728B52AA6E4}">
                <adec:decorative xmlns:adec="http://schemas.microsoft.com/office/drawing/2017/decorative" val="1"/>
              </a:ext>
            </a:extLst>
          </p:cNvPr>
          <p:cNvSpPr txBox="1">
            <a:spLocks/>
          </p:cNvSpPr>
          <p:nvPr userDrawn="1"/>
        </p:nvSpPr>
        <p:spPr>
          <a:xfrm>
            <a:off x="304877" y="1941842"/>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1304758 h 2165338"/>
              <a:gd name="connsiteX4" fmla="*/ 4769837 w 4798537"/>
              <a:gd name="connsiteY4" fmla="*/ 1306209 h 2165338"/>
              <a:gd name="connsiteX5" fmla="*/ 3852564 w 4798537"/>
              <a:gd name="connsiteY5" fmla="*/ 2136787 h 2165338"/>
              <a:gd name="connsiteX6" fmla="*/ 3848213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1304758"/>
                </a:lnTo>
                <a:lnTo>
                  <a:pt x="4769837" y="1306209"/>
                </a:lnTo>
                <a:cubicBezTo>
                  <a:pt x="4312975" y="1352677"/>
                  <a:pt x="3943080" y="1693771"/>
                  <a:pt x="3852564" y="2136787"/>
                </a:cubicBezTo>
                <a:lnTo>
                  <a:pt x="3848213" y="2165338"/>
                </a:ln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190" b="1"/>
          </a:p>
        </p:txBody>
      </p:sp>
      <p:sp>
        <p:nvSpPr>
          <p:cNvPr id="12" name="TextBox 11">
            <a:extLst>
              <a:ext uri="{FF2B5EF4-FFF2-40B4-BE49-F238E27FC236}">
                <a16:creationId xmlns:a16="http://schemas.microsoft.com/office/drawing/2014/main" id="{F9EA90FC-5EFC-9B0D-F4DA-3C4C9EF83B09}"/>
              </a:ext>
              <a:ext uri="{C183D7F6-B498-43B3-948B-1728B52AA6E4}">
                <adec:decorative xmlns:adec="http://schemas.microsoft.com/office/drawing/2017/decorative" val="1"/>
              </a:ext>
            </a:extLst>
          </p:cNvPr>
          <p:cNvSpPr txBox="1">
            <a:spLocks/>
          </p:cNvSpPr>
          <p:nvPr userDrawn="1"/>
        </p:nvSpPr>
        <p:spPr>
          <a:xfrm>
            <a:off x="304878" y="4473258"/>
            <a:ext cx="4798537" cy="2165338"/>
          </a:xfrm>
          <a:custGeom>
            <a:avLst/>
            <a:gdLst>
              <a:gd name="connsiteX0" fmla="*/ 27521 w 4798537"/>
              <a:gd name="connsiteY0" fmla="*/ 0 h 2165338"/>
              <a:gd name="connsiteX1" fmla="*/ 3848390 w 4798537"/>
              <a:gd name="connsiteY1" fmla="*/ 0 h 2165338"/>
              <a:gd name="connsiteX2" fmla="*/ 3852563 w 4798537"/>
              <a:gd name="connsiteY2" fmla="*/ 27381 h 2165338"/>
              <a:gd name="connsiteX3" fmla="*/ 4769836 w 4798537"/>
              <a:gd name="connsiteY3" fmla="*/ 857959 h 2165338"/>
              <a:gd name="connsiteX4" fmla="*/ 4798537 w 4798537"/>
              <a:gd name="connsiteY4" fmla="*/ 859411 h 2165338"/>
              <a:gd name="connsiteX5" fmla="*/ 4798537 w 4798537"/>
              <a:gd name="connsiteY5" fmla="*/ 2137817 h 2165338"/>
              <a:gd name="connsiteX6" fmla="*/ 4771016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3848390" y="0"/>
                </a:lnTo>
                <a:lnTo>
                  <a:pt x="3852563" y="27381"/>
                </a:lnTo>
                <a:cubicBezTo>
                  <a:pt x="3943079" y="470398"/>
                  <a:pt x="4312974" y="811491"/>
                  <a:pt x="4769836" y="857959"/>
                </a:cubicBezTo>
                <a:lnTo>
                  <a:pt x="4798537" y="859411"/>
                </a:lnTo>
                <a:lnTo>
                  <a:pt x="4798537" y="2137817"/>
                </a:lnTo>
                <a:cubicBezTo>
                  <a:pt x="4798537" y="2153016"/>
                  <a:pt x="4786215" y="2165338"/>
                  <a:pt x="4771016" y="2165338"/>
                </a:cubicBez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190" b="1"/>
          </a:p>
        </p:txBody>
      </p:sp>
      <p:sp>
        <p:nvSpPr>
          <p:cNvPr id="11" name="TextBox 10">
            <a:extLst>
              <a:ext uri="{FF2B5EF4-FFF2-40B4-BE49-F238E27FC236}">
                <a16:creationId xmlns:a16="http://schemas.microsoft.com/office/drawing/2014/main" id="{416A9B77-10B2-D899-3F20-458BD47D2085}"/>
              </a:ext>
              <a:ext uri="{C183D7F6-B498-43B3-948B-1728B52AA6E4}">
                <adec:decorative xmlns:adec="http://schemas.microsoft.com/office/drawing/2017/decorative" val="1"/>
              </a:ext>
            </a:extLst>
          </p:cNvPr>
          <p:cNvSpPr txBox="1">
            <a:spLocks/>
          </p:cNvSpPr>
          <p:nvPr userDrawn="1"/>
        </p:nvSpPr>
        <p:spPr>
          <a:xfrm>
            <a:off x="5259787" y="4473258"/>
            <a:ext cx="4798537" cy="2165338"/>
          </a:xfrm>
          <a:custGeom>
            <a:avLst/>
            <a:gdLst>
              <a:gd name="connsiteX0" fmla="*/ 950145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27521 w 4798537"/>
              <a:gd name="connsiteY5" fmla="*/ 2165338 h 2165338"/>
              <a:gd name="connsiteX6" fmla="*/ 0 w 4798537"/>
              <a:gd name="connsiteY6" fmla="*/ 2137817 h 2165338"/>
              <a:gd name="connsiteX7" fmla="*/ 0 w 4798537"/>
              <a:gd name="connsiteY7" fmla="*/ 859410 h 2165338"/>
              <a:gd name="connsiteX8" fmla="*/ 28699 w 4798537"/>
              <a:gd name="connsiteY8" fmla="*/ 857959 h 2165338"/>
              <a:gd name="connsiteX9" fmla="*/ 945972 w 4798537"/>
              <a:gd name="connsiteY9" fmla="*/ 27381 h 2165338"/>
              <a:gd name="connsiteX10" fmla="*/ 950145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950145" y="0"/>
                </a:moveTo>
                <a:lnTo>
                  <a:pt x="4771016" y="0"/>
                </a:lnTo>
                <a:cubicBezTo>
                  <a:pt x="4786215" y="0"/>
                  <a:pt x="4798537" y="12322"/>
                  <a:pt x="4798537" y="27521"/>
                </a:cubicBezTo>
                <a:lnTo>
                  <a:pt x="4798537" y="2137817"/>
                </a:lnTo>
                <a:cubicBezTo>
                  <a:pt x="4798537" y="2153016"/>
                  <a:pt x="4786215" y="2165338"/>
                  <a:pt x="4771016" y="2165338"/>
                </a:cubicBezTo>
                <a:lnTo>
                  <a:pt x="27521" y="2165338"/>
                </a:lnTo>
                <a:cubicBezTo>
                  <a:pt x="12322" y="2165338"/>
                  <a:pt x="0" y="2153016"/>
                  <a:pt x="0" y="2137817"/>
                </a:cubicBezTo>
                <a:lnTo>
                  <a:pt x="0" y="859410"/>
                </a:lnTo>
                <a:lnTo>
                  <a:pt x="28699" y="857959"/>
                </a:lnTo>
                <a:cubicBezTo>
                  <a:pt x="485561" y="811491"/>
                  <a:pt x="855456" y="470398"/>
                  <a:pt x="945972" y="27381"/>
                </a:cubicBezTo>
                <a:lnTo>
                  <a:pt x="950145" y="0"/>
                </a:ln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190" b="1"/>
          </a:p>
        </p:txBody>
      </p:sp>
      <p:sp>
        <p:nvSpPr>
          <p:cNvPr id="37" name="Text Placeholder 20">
            <a:extLst>
              <a:ext uri="{FF2B5EF4-FFF2-40B4-BE49-F238E27FC236}">
                <a16:creationId xmlns:a16="http://schemas.microsoft.com/office/drawing/2014/main" id="{D4EB4FA9-C601-6771-F2B9-7294EB3EE6B5}"/>
              </a:ext>
            </a:extLst>
          </p:cNvPr>
          <p:cNvSpPr>
            <a:spLocks noGrp="1"/>
          </p:cNvSpPr>
          <p:nvPr userDrawn="1">
            <p:ph type="body" sz="quarter" idx="14" hasCustomPrompt="1"/>
          </p:nvPr>
        </p:nvSpPr>
        <p:spPr>
          <a:xfrm>
            <a:off x="304722" y="1758803"/>
            <a:ext cx="2628583" cy="373062"/>
          </a:xfrm>
          <a:prstGeom prst="roundRect">
            <a:avLst>
              <a:gd name="adj" fmla="val 5177"/>
            </a:avLst>
          </a:prstGeom>
          <a:solidFill>
            <a:schemeClr val="accent1"/>
          </a:solidFill>
        </p:spPr>
        <p:txBody>
          <a:bodyPr wrap="square" anchor="ctr" anchorCtr="1">
            <a:noAutofit/>
          </a:bodyPr>
          <a:lstStyle>
            <a:lvl1pPr algn="ctr">
              <a:defRPr sz="1400" b="0">
                <a:solidFill>
                  <a:schemeClr val="bg2"/>
                </a:solidFill>
              </a:defRPr>
            </a:lvl1pPr>
          </a:lstStyle>
          <a:p>
            <a:pPr lvl="0"/>
            <a:r>
              <a:rPr lang="en-US"/>
              <a:t>Topic</a:t>
            </a:r>
          </a:p>
        </p:txBody>
      </p:sp>
      <p:sp>
        <p:nvSpPr>
          <p:cNvPr id="7" name="Text Placeholder 17">
            <a:extLst>
              <a:ext uri="{FF2B5EF4-FFF2-40B4-BE49-F238E27FC236}">
                <a16:creationId xmlns:a16="http://schemas.microsoft.com/office/drawing/2014/main" id="{38A1CA76-4C1D-58B9-F0F0-C845D165169A}"/>
              </a:ext>
            </a:extLst>
          </p:cNvPr>
          <p:cNvSpPr>
            <a:spLocks noGrp="1"/>
          </p:cNvSpPr>
          <p:nvPr>
            <p:ph type="body" sz="quarter" idx="20"/>
          </p:nvPr>
        </p:nvSpPr>
        <p:spPr>
          <a:xfrm>
            <a:off x="506017" y="2321413"/>
            <a:ext cx="3768803"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6" name="Text Placeholder 20">
            <a:extLst>
              <a:ext uri="{FF2B5EF4-FFF2-40B4-BE49-F238E27FC236}">
                <a16:creationId xmlns:a16="http://schemas.microsoft.com/office/drawing/2014/main" id="{F85AC21E-B50A-3D65-31E9-709577EA57CB}"/>
              </a:ext>
            </a:extLst>
          </p:cNvPr>
          <p:cNvSpPr>
            <a:spLocks noGrp="1"/>
          </p:cNvSpPr>
          <p:nvPr userDrawn="1">
            <p:ph type="body" sz="quarter" idx="12" hasCustomPrompt="1"/>
          </p:nvPr>
        </p:nvSpPr>
        <p:spPr>
          <a:xfrm>
            <a:off x="7429740" y="1758803"/>
            <a:ext cx="2628583" cy="373062"/>
          </a:xfrm>
          <a:prstGeom prst="roundRect">
            <a:avLst>
              <a:gd name="adj" fmla="val 5177"/>
            </a:avLst>
          </a:prstGeom>
          <a:solidFill>
            <a:schemeClr val="accent2"/>
          </a:solidFill>
        </p:spPr>
        <p:txBody>
          <a:bodyPr wrap="square" anchor="ctr" anchorCtr="1">
            <a:noAutofit/>
          </a:bodyPr>
          <a:lstStyle>
            <a:lvl1pPr algn="ctr">
              <a:defRPr sz="1400" b="0">
                <a:solidFill>
                  <a:schemeClr val="bg2"/>
                </a:solidFill>
              </a:defRPr>
            </a:lvl1pPr>
          </a:lstStyle>
          <a:p>
            <a:pPr lvl="0"/>
            <a:r>
              <a:rPr lang="en-US"/>
              <a:t>Topic</a:t>
            </a:r>
          </a:p>
        </p:txBody>
      </p:sp>
      <p:sp>
        <p:nvSpPr>
          <p:cNvPr id="9" name="Text Placeholder 17">
            <a:extLst>
              <a:ext uri="{FF2B5EF4-FFF2-40B4-BE49-F238E27FC236}">
                <a16:creationId xmlns:a16="http://schemas.microsoft.com/office/drawing/2014/main" id="{380A6496-8C1B-3F36-0ED9-0BE2A9ECE5D4}"/>
              </a:ext>
            </a:extLst>
          </p:cNvPr>
          <p:cNvSpPr>
            <a:spLocks noGrp="1"/>
          </p:cNvSpPr>
          <p:nvPr>
            <p:ph type="body" sz="quarter" idx="23"/>
          </p:nvPr>
        </p:nvSpPr>
        <p:spPr>
          <a:xfrm>
            <a:off x="6351798" y="2321413"/>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5" name="Text Placeholder 20">
            <a:extLst>
              <a:ext uri="{FF2B5EF4-FFF2-40B4-BE49-F238E27FC236}">
                <a16:creationId xmlns:a16="http://schemas.microsoft.com/office/drawing/2014/main" id="{FB77C60C-C258-4568-EA70-A9D63A606A3B}"/>
              </a:ext>
            </a:extLst>
          </p:cNvPr>
          <p:cNvSpPr>
            <a:spLocks noGrp="1"/>
          </p:cNvSpPr>
          <p:nvPr userDrawn="1">
            <p:ph type="body" sz="quarter" idx="18" hasCustomPrompt="1"/>
          </p:nvPr>
        </p:nvSpPr>
        <p:spPr>
          <a:xfrm>
            <a:off x="304722" y="4290219"/>
            <a:ext cx="2628583" cy="373062"/>
          </a:xfrm>
          <a:prstGeom prst="roundRect">
            <a:avLst>
              <a:gd name="adj" fmla="val 5177"/>
            </a:avLst>
          </a:prstGeom>
          <a:solidFill>
            <a:schemeClr val="accent3"/>
          </a:solidFill>
        </p:spPr>
        <p:txBody>
          <a:bodyPr wrap="square" anchor="ctr" anchorCtr="1">
            <a:noAutofit/>
          </a:bodyPr>
          <a:lstStyle>
            <a:lvl1pPr algn="ctr">
              <a:defRPr sz="1400" b="0">
                <a:solidFill>
                  <a:schemeClr val="bg2"/>
                </a:solidFill>
              </a:defRPr>
            </a:lvl1pPr>
          </a:lstStyle>
          <a:p>
            <a:pPr lvl="0"/>
            <a:r>
              <a:rPr lang="en-US"/>
              <a:t>Topic</a:t>
            </a:r>
          </a:p>
        </p:txBody>
      </p:sp>
      <p:sp>
        <p:nvSpPr>
          <p:cNvPr id="8" name="Text Placeholder 17">
            <a:extLst>
              <a:ext uri="{FF2B5EF4-FFF2-40B4-BE49-F238E27FC236}">
                <a16:creationId xmlns:a16="http://schemas.microsoft.com/office/drawing/2014/main" id="{AC02FA9E-6A78-2283-E5CA-627BB45A0FCE}"/>
              </a:ext>
            </a:extLst>
          </p:cNvPr>
          <p:cNvSpPr>
            <a:spLocks noGrp="1"/>
          </p:cNvSpPr>
          <p:nvPr>
            <p:ph type="body" sz="quarter" idx="22"/>
          </p:nvPr>
        </p:nvSpPr>
        <p:spPr>
          <a:xfrm>
            <a:off x="506016" y="4852829"/>
            <a:ext cx="376880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4" name="Text Placeholder 20">
            <a:extLst>
              <a:ext uri="{FF2B5EF4-FFF2-40B4-BE49-F238E27FC236}">
                <a16:creationId xmlns:a16="http://schemas.microsoft.com/office/drawing/2014/main" id="{FD8245D0-B298-AC45-96EA-E1B405DBF8BF}"/>
              </a:ext>
            </a:extLst>
          </p:cNvPr>
          <p:cNvSpPr>
            <a:spLocks noGrp="1"/>
          </p:cNvSpPr>
          <p:nvPr userDrawn="1">
            <p:ph type="body" sz="quarter" idx="16" hasCustomPrompt="1"/>
          </p:nvPr>
        </p:nvSpPr>
        <p:spPr>
          <a:xfrm>
            <a:off x="7429779" y="4290219"/>
            <a:ext cx="2628583" cy="373062"/>
          </a:xfrm>
          <a:prstGeom prst="roundRect">
            <a:avLst>
              <a:gd name="adj" fmla="val 5177"/>
            </a:avLst>
          </a:prstGeom>
          <a:solidFill>
            <a:schemeClr val="accent4"/>
          </a:solidFill>
        </p:spPr>
        <p:txBody>
          <a:bodyPr wrap="square" anchor="ctr" anchorCtr="1">
            <a:noAutofit/>
          </a:bodyPr>
          <a:lstStyle>
            <a:lvl1pPr algn="ctr">
              <a:defRPr sz="1400" b="0">
                <a:solidFill>
                  <a:schemeClr val="bg2"/>
                </a:solidFill>
              </a:defRPr>
            </a:lvl1pPr>
          </a:lstStyle>
          <a:p>
            <a:pPr lvl="0"/>
            <a:r>
              <a:rPr lang="en-US"/>
              <a:t>Topic</a:t>
            </a:r>
          </a:p>
        </p:txBody>
      </p:sp>
      <p:sp>
        <p:nvSpPr>
          <p:cNvPr id="10" name="Text Placeholder 17">
            <a:extLst>
              <a:ext uri="{FF2B5EF4-FFF2-40B4-BE49-F238E27FC236}">
                <a16:creationId xmlns:a16="http://schemas.microsoft.com/office/drawing/2014/main" id="{553E98FA-D0F5-139F-6AED-5ED1CDC212B5}"/>
              </a:ext>
            </a:extLst>
          </p:cNvPr>
          <p:cNvSpPr>
            <a:spLocks noGrp="1"/>
          </p:cNvSpPr>
          <p:nvPr>
            <p:ph type="body" sz="quarter" idx="24"/>
          </p:nvPr>
        </p:nvSpPr>
        <p:spPr>
          <a:xfrm>
            <a:off x="6351798" y="4852829"/>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2" name="Text Placeholder 17">
            <a:extLst>
              <a:ext uri="{FF2B5EF4-FFF2-40B4-BE49-F238E27FC236}">
                <a16:creationId xmlns:a16="http://schemas.microsoft.com/office/drawing/2014/main" id="{ED04F945-4BC5-5C99-2C4A-74448F836328}"/>
              </a:ext>
            </a:extLst>
          </p:cNvPr>
          <p:cNvSpPr>
            <a:spLocks noGrp="1" noChangeAspect="1"/>
          </p:cNvSpPr>
          <p:nvPr userDrawn="1">
            <p:ph type="body" sz="quarter" idx="25"/>
          </p:nvPr>
        </p:nvSpPr>
        <p:spPr>
          <a:xfrm>
            <a:off x="4256639" y="3357312"/>
            <a:ext cx="1849690" cy="1849690"/>
          </a:xfrm>
          <a:prstGeom prst="ellipse">
            <a:avLst/>
          </a:prstGeom>
          <a:solidFill>
            <a:schemeClr val="accent1"/>
          </a:solidFill>
          <a:effectLst/>
        </p:spPr>
        <p:txBody>
          <a:bodyPr wrap="square" lIns="0" tIns="0" rIns="0" bIns="0" anchor="ctr">
            <a:noAutofit/>
          </a:bodyPr>
          <a:lstStyle>
            <a:lvl1pPr algn="ctr">
              <a:defRPr sz="1400" b="0">
                <a:solidFill>
                  <a:schemeClr val="bg2"/>
                </a:solidFill>
              </a:defRPr>
            </a:lvl1pPr>
            <a:lvl2pPr algn="ctr">
              <a:defRPr/>
            </a:lvl2pPr>
            <a:lvl3pPr algn="ctr">
              <a:defRPr/>
            </a:lvl3pPr>
            <a:lvl4pPr algn="ctr">
              <a:defRPr/>
            </a:lvl4pPr>
          </a:lstStyle>
          <a:p>
            <a:pPr lvl="0"/>
            <a:r>
              <a:rPr lang="en-US"/>
              <a:t>Click to edit Master text styles</a:t>
            </a:r>
          </a:p>
        </p:txBody>
      </p:sp>
    </p:spTree>
    <p:extLst>
      <p:ext uri="{BB962C8B-B14F-4D97-AF65-F5344CB8AC3E}">
        <p14:creationId xmlns:p14="http://schemas.microsoft.com/office/powerpoint/2010/main" val="2031063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12 Column Guide with Gutters_Empty Slide">
    <p:spTree>
      <p:nvGrpSpPr>
        <p:cNvPr id="1" name=""/>
        <p:cNvGrpSpPr/>
        <p:nvPr/>
      </p:nvGrpSpPr>
      <p:grpSpPr>
        <a:xfrm>
          <a:off x="0" y="0"/>
          <a:ext cx="0" cy="0"/>
          <a:chOff x="0" y="0"/>
          <a:chExt cx="0" cy="0"/>
        </a:xfrm>
      </p:grpSpPr>
      <p:sp>
        <p:nvSpPr>
          <p:cNvPr id="28" name="Title 21">
            <a:extLst>
              <a:ext uri="{FF2B5EF4-FFF2-40B4-BE49-F238E27FC236}">
                <a16:creationId xmlns:a16="http://schemas.microsoft.com/office/drawing/2014/main" id="{46F66F60-A0E0-9BE6-39AD-53AC682E6F18}"/>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27" name="Text Placeholder 24">
            <a:extLst>
              <a:ext uri="{FF2B5EF4-FFF2-40B4-BE49-F238E27FC236}">
                <a16:creationId xmlns:a16="http://schemas.microsoft.com/office/drawing/2014/main" id="{4C93465D-28DB-82EE-1271-A01B0B841051}"/>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 name="Text Placeholder 5">
            <a:extLst>
              <a:ext uri="{FF2B5EF4-FFF2-40B4-BE49-F238E27FC236}">
                <a16:creationId xmlns:a16="http://schemas.microsoft.com/office/drawing/2014/main" id="{35CE6D4D-9AE4-6A72-7421-844BE1755E27}"/>
              </a:ext>
            </a:extLst>
          </p:cNvPr>
          <p:cNvSpPr>
            <a:spLocks noGrp="1"/>
          </p:cNvSpPr>
          <p:nvPr>
            <p:ph type="body" sz="quarter" idx="13"/>
          </p:nvPr>
        </p:nvSpPr>
        <p:spPr>
          <a:xfrm>
            <a:off x="6855344"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 name="Text Placeholder 5">
            <a:extLst>
              <a:ext uri="{FF2B5EF4-FFF2-40B4-BE49-F238E27FC236}">
                <a16:creationId xmlns:a16="http://schemas.microsoft.com/office/drawing/2014/main" id="{338F9558-D6C5-0A7B-917E-1160255AD4BC}"/>
              </a:ext>
            </a:extLst>
          </p:cNvPr>
          <p:cNvSpPr>
            <a:spLocks noGrp="1"/>
          </p:cNvSpPr>
          <p:nvPr>
            <p:ph type="body" sz="quarter" idx="12"/>
          </p:nvPr>
        </p:nvSpPr>
        <p:spPr>
          <a:xfrm>
            <a:off x="3580072"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Text Placeholder 5">
            <a:extLst>
              <a:ext uri="{FF2B5EF4-FFF2-40B4-BE49-F238E27FC236}">
                <a16:creationId xmlns:a16="http://schemas.microsoft.com/office/drawing/2014/main" id="{6F5C377C-8DEC-8B5D-5B14-5D8D9170C01F}"/>
              </a:ext>
            </a:extLst>
          </p:cNvPr>
          <p:cNvSpPr>
            <a:spLocks noGrp="1"/>
          </p:cNvSpPr>
          <p:nvPr>
            <p:ph type="body" sz="quarter" idx="11"/>
          </p:nvPr>
        </p:nvSpPr>
        <p:spPr>
          <a:xfrm>
            <a:off x="304799"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4"/>
            <a:endParaRPr lang="en-US"/>
          </a:p>
        </p:txBody>
      </p:sp>
    </p:spTree>
    <p:extLst>
      <p:ext uri="{BB962C8B-B14F-4D97-AF65-F5344CB8AC3E}">
        <p14:creationId xmlns:p14="http://schemas.microsoft.com/office/powerpoint/2010/main" val="3918239309"/>
      </p:ext>
    </p:extLst>
  </p:cSld>
  <p:clrMapOvr>
    <a:masterClrMapping/>
  </p:clrMapOvr>
  <p:extLst>
    <p:ext uri="{DCECCB84-F9BA-43D5-87BE-67443E8EF086}">
      <p15:sldGuideLst xmlns:p15="http://schemas.microsoft.com/office/powerpoint/2012/main">
        <p15:guide id="3" pos="710" userDrawn="1">
          <p15:clr>
            <a:srgbClr val="FBAE40"/>
          </p15:clr>
        </p15:guide>
        <p15:guide id="8" pos="1229" userDrawn="1">
          <p15:clr>
            <a:srgbClr val="FBAE40"/>
          </p15:clr>
        </p15:guide>
        <p15:guide id="12" pos="1673" userDrawn="1">
          <p15:clr>
            <a:srgbClr val="FBAE40"/>
          </p15:clr>
        </p15:guide>
        <p15:guide id="16" pos="2265" userDrawn="1">
          <p15:clr>
            <a:srgbClr val="FBAE40"/>
          </p15:clr>
        </p15:guide>
        <p15:guide id="20" pos="2706" userDrawn="1">
          <p15:clr>
            <a:srgbClr val="FBAE40"/>
          </p15:clr>
        </p15:guide>
        <p15:guide id="27" pos="4337" userDrawn="1">
          <p15:clr>
            <a:srgbClr val="FBAE40"/>
          </p15:clr>
        </p15:guide>
        <p15:guide id="31" pos="5891" userDrawn="1">
          <p15:clr>
            <a:srgbClr val="FBAE40"/>
          </p15:clr>
        </p15:guide>
        <p15:guide id="35" pos="5819" userDrawn="1">
          <p15:clr>
            <a:srgbClr val="FBAE40"/>
          </p15:clr>
        </p15:guide>
        <p15:guide id="44" pos="636" userDrawn="1">
          <p15:clr>
            <a:srgbClr val="FBAE40"/>
          </p15:clr>
        </p15:guide>
        <p15:guide id="45" pos="1745" userDrawn="1">
          <p15:clr>
            <a:srgbClr val="FBAE40"/>
          </p15:clr>
        </p15:guide>
        <p15:guide id="46" pos="2190" userDrawn="1">
          <p15:clr>
            <a:srgbClr val="FBAE40"/>
          </p15:clr>
        </p15:guide>
        <p15:guide id="47" pos="1154" userDrawn="1">
          <p15:clr>
            <a:srgbClr val="FBAE40"/>
          </p15:clr>
        </p15:guide>
        <p15:guide id="49" pos="3818" userDrawn="1">
          <p15:clr>
            <a:srgbClr val="F26B43"/>
          </p15:clr>
        </p15:guide>
        <p15:guide id="50" pos="4854" userDrawn="1">
          <p15:clr>
            <a:srgbClr val="F26B43"/>
          </p15:clr>
        </p15:guide>
        <p15:guide id="51" pos="4781" userDrawn="1">
          <p15:clr>
            <a:srgbClr val="FBAE40"/>
          </p15:clr>
        </p15:guide>
        <p15:guide id="52" pos="5298" userDrawn="1">
          <p15:clr>
            <a:srgbClr val="FBAE40"/>
          </p15:clr>
        </p15:guide>
        <p15:guide id="53" pos="5375" userDrawn="1">
          <p15:clr>
            <a:srgbClr val="FBAE40"/>
          </p15:clr>
        </p15:guide>
        <p15:guide id="54" pos="2783" userDrawn="1">
          <p15:clr>
            <a:srgbClr val="FBAE40"/>
          </p15:clr>
        </p15:guide>
        <p15:guide id="55" pos="3227" userDrawn="1">
          <p15:clr>
            <a:srgbClr val="FBAE40"/>
          </p15:clr>
        </p15:guide>
        <p15:guide id="56" pos="3302" userDrawn="1">
          <p15:clr>
            <a:srgbClr val="FBAE40"/>
          </p15:clr>
        </p15:guide>
        <p15:guide id="57" pos="3744" userDrawn="1">
          <p15:clr>
            <a:srgbClr val="F26B43"/>
          </p15:clr>
        </p15:guide>
        <p15:guide id="58" pos="4262"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12 Column Guide with Gutters_Empty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29F03911-BB92-8A8E-5BD7-C309BEEA84E2}"/>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684F9737-C79B-B840-F593-B851D87F5A9B}"/>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3530714931"/>
      </p:ext>
    </p:extLst>
  </p:cSld>
  <p:clrMapOvr>
    <a:masterClrMapping/>
  </p:clrMapOvr>
  <p:extLst>
    <p:ext uri="{DCECCB84-F9BA-43D5-87BE-67443E8EF086}">
      <p15:sldGuideLst xmlns:p15="http://schemas.microsoft.com/office/powerpoint/2012/main">
        <p15:guide id="3" pos="710" userDrawn="1">
          <p15:clr>
            <a:srgbClr val="FBAE40"/>
          </p15:clr>
        </p15:guide>
        <p15:guide id="8" pos="1229" userDrawn="1">
          <p15:clr>
            <a:srgbClr val="FBAE40"/>
          </p15:clr>
        </p15:guide>
        <p15:guide id="12" pos="1673" userDrawn="1">
          <p15:clr>
            <a:srgbClr val="FBAE40"/>
          </p15:clr>
        </p15:guide>
        <p15:guide id="16" pos="2265" userDrawn="1">
          <p15:clr>
            <a:srgbClr val="FBAE40"/>
          </p15:clr>
        </p15:guide>
        <p15:guide id="20" pos="2708" userDrawn="1">
          <p15:clr>
            <a:srgbClr val="FBAE40"/>
          </p15:clr>
        </p15:guide>
        <p15:guide id="27" pos="4337" userDrawn="1">
          <p15:clr>
            <a:srgbClr val="FBAE40"/>
          </p15:clr>
        </p15:guide>
        <p15:guide id="31" pos="5891" userDrawn="1">
          <p15:clr>
            <a:srgbClr val="FBAE40"/>
          </p15:clr>
        </p15:guide>
        <p15:guide id="35" pos="5819" userDrawn="1">
          <p15:clr>
            <a:srgbClr val="FBAE40"/>
          </p15:clr>
        </p15:guide>
        <p15:guide id="44" pos="636" userDrawn="1">
          <p15:clr>
            <a:srgbClr val="FBAE40"/>
          </p15:clr>
        </p15:guide>
        <p15:guide id="45" pos="1745" userDrawn="1">
          <p15:clr>
            <a:srgbClr val="FBAE40"/>
          </p15:clr>
        </p15:guide>
        <p15:guide id="46" pos="2190" userDrawn="1">
          <p15:clr>
            <a:srgbClr val="FBAE40"/>
          </p15:clr>
        </p15:guide>
        <p15:guide id="47" pos="1154" userDrawn="1">
          <p15:clr>
            <a:srgbClr val="FBAE40"/>
          </p15:clr>
        </p15:guide>
        <p15:guide id="49" pos="3818" userDrawn="1">
          <p15:clr>
            <a:srgbClr val="F26B43"/>
          </p15:clr>
        </p15:guide>
        <p15:guide id="50" pos="4854" userDrawn="1">
          <p15:clr>
            <a:srgbClr val="F26B43"/>
          </p15:clr>
        </p15:guide>
        <p15:guide id="51" pos="4781" userDrawn="1">
          <p15:clr>
            <a:srgbClr val="FBAE40"/>
          </p15:clr>
        </p15:guide>
        <p15:guide id="52" pos="5298" userDrawn="1">
          <p15:clr>
            <a:srgbClr val="FBAE40"/>
          </p15:clr>
        </p15:guide>
        <p15:guide id="53" pos="5375" userDrawn="1">
          <p15:clr>
            <a:srgbClr val="FBAE40"/>
          </p15:clr>
        </p15:guide>
        <p15:guide id="54" pos="2783" userDrawn="1">
          <p15:clr>
            <a:srgbClr val="FBAE40"/>
          </p15:clr>
        </p15:guide>
        <p15:guide id="55" pos="3227" userDrawn="1">
          <p15:clr>
            <a:srgbClr val="FBAE40"/>
          </p15:clr>
        </p15:guide>
        <p15:guide id="56" pos="3302" userDrawn="1">
          <p15:clr>
            <a:srgbClr val="FBAE40"/>
          </p15:clr>
        </p15:guide>
        <p15:guide id="57" pos="3744" userDrawn="1">
          <p15:clr>
            <a:srgbClr val="F26B43"/>
          </p15:clr>
        </p15:guide>
        <p15:guide id="58" pos="4262" userDrawn="1">
          <p15:clr>
            <a:srgbClr val="F26B43"/>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3.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2.xml"/><Relationship Id="rId7" Type="http://schemas.openxmlformats.org/officeDocument/2006/relationships/image" Target="../media/image3.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4.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1.wdp"/><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Cover_Image">
            <a:extLst>
              <a:ext uri="{FF2B5EF4-FFF2-40B4-BE49-F238E27FC236}">
                <a16:creationId xmlns:a16="http://schemas.microsoft.com/office/drawing/2014/main" id="{C904A2BD-C4A3-CC14-CDB5-CDB2557F23F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cstate="screen">
            <a:extLst>
              <a:ext uri="{28A0092B-C50C-407E-A947-70E740481C1C}">
                <a14:useLocalDpi xmlns:a14="http://schemas.microsoft.com/office/drawing/2010/main" val="0"/>
              </a:ext>
            </a:extLst>
          </a:blip>
          <a:srcRect/>
          <a:stretch/>
        </p:blipFill>
        <p:spPr>
          <a:xfrm>
            <a:off x="0" y="971550"/>
            <a:ext cx="10363200" cy="5829300"/>
          </a:xfrm>
          <a:prstGeom prst="rect">
            <a:avLst/>
          </a:prstGeom>
        </p:spPr>
      </p:pic>
      <p:sp>
        <p:nvSpPr>
          <p:cNvPr id="8" name="Filter">
            <a:extLst>
              <a:ext uri="{FF2B5EF4-FFF2-40B4-BE49-F238E27FC236}">
                <a16:creationId xmlns:a16="http://schemas.microsoft.com/office/drawing/2014/main" id="{2388A482-2CF7-AA61-AFD8-9F0514F07DB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631579"/>
            <a:ext cx="10352166" cy="5794950"/>
          </a:xfrm>
          <a:prstGeom prst="rect">
            <a:avLst/>
          </a:prstGeom>
          <a:gradFill flip="none" rotWithShape="1">
            <a:gsLst>
              <a:gs pos="12000">
                <a:schemeClr val="bg1">
                  <a:lumMod val="95000"/>
                  <a:alpha val="54000"/>
                </a:schemeClr>
              </a:gs>
              <a:gs pos="100000">
                <a:schemeClr val="bg1">
                  <a:lumMod val="75000"/>
                  <a:alpha val="19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anner">
            <a:extLst>
              <a:ext uri="{FF2B5EF4-FFF2-40B4-BE49-F238E27FC236}">
                <a16:creationId xmlns:a16="http://schemas.microsoft.com/office/drawing/2014/main" id="{9B99B57A-977E-57DC-83A5-0643185043CA}"/>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1034" y="-9710"/>
            <a:ext cx="10374234" cy="7773530"/>
          </a:xfrm>
          <a:prstGeom prst="rect">
            <a:avLst/>
          </a:prstGeom>
        </p:spPr>
      </p:pic>
      <p:grpSp>
        <p:nvGrpSpPr>
          <p:cNvPr id="20" name="Seal_Emblem Group">
            <a:extLst>
              <a:ext uri="{FF2B5EF4-FFF2-40B4-BE49-F238E27FC236}">
                <a16:creationId xmlns:a16="http://schemas.microsoft.com/office/drawing/2014/main" id="{4706934B-33E6-66EA-C606-A0C0AA77E9CC}"/>
              </a:ext>
            </a:extLst>
          </p:cNvPr>
          <p:cNvGrpSpPr>
            <a:grpSpLocks/>
          </p:cNvGrpSpPr>
          <p:nvPr userDrawn="1"/>
        </p:nvGrpSpPr>
        <p:grpSpPr>
          <a:xfrm>
            <a:off x="1092382" y="680330"/>
            <a:ext cx="1797962" cy="879450"/>
            <a:chOff x="1187093" y="4410857"/>
            <a:chExt cx="1966976" cy="962121"/>
          </a:xfrm>
        </p:grpSpPr>
        <p:pic>
          <p:nvPicPr>
            <p:cNvPr id="21" name="Defense Logistics Agency Emblem">
              <a:extLst>
                <a:ext uri="{FF2B5EF4-FFF2-40B4-BE49-F238E27FC236}">
                  <a16:creationId xmlns:a16="http://schemas.microsoft.com/office/drawing/2014/main" id="{6BB0AFAF-B0A7-7455-8356-9D17E794A86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2369618" y="4410857"/>
              <a:ext cx="784451" cy="962121"/>
            </a:xfrm>
            <a:prstGeom prst="rect">
              <a:avLst/>
            </a:prstGeom>
            <a:effectLst>
              <a:outerShdw blurRad="50800" dist="38100" dir="10800000" algn="r" rotWithShape="0">
                <a:prstClr val="black">
                  <a:alpha val="40000"/>
                </a:prstClr>
              </a:outerShdw>
            </a:effectLst>
          </p:spPr>
        </p:pic>
        <p:pic>
          <p:nvPicPr>
            <p:cNvPr id="23" name="Department of Defense Seal">
              <a:extLst>
                <a:ext uri="{FF2B5EF4-FFF2-40B4-BE49-F238E27FC236}">
                  <a16:creationId xmlns:a16="http://schemas.microsoft.com/office/drawing/2014/main" id="{1CC8467C-9139-E8A3-AED9-57C689C1F315}"/>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87093" y="4441928"/>
              <a:ext cx="841276" cy="841276"/>
            </a:xfrm>
            <a:prstGeom prst="rect">
              <a:avLst/>
            </a:prstGeom>
            <a:effectLst>
              <a:outerShdw blurRad="50800" dist="38100" dir="10800000" algn="r" rotWithShape="0">
                <a:prstClr val="black">
                  <a:alpha val="40000"/>
                </a:prstClr>
              </a:outerShdw>
            </a:effectLst>
          </p:spPr>
        </p:pic>
      </p:grpSp>
      <p:grpSp>
        <p:nvGrpSpPr>
          <p:cNvPr id="2" name="MarginSpacers" hidden="1">
            <a:extLst>
              <a:ext uri="{FF2B5EF4-FFF2-40B4-BE49-F238E27FC236}">
                <a16:creationId xmlns:a16="http://schemas.microsoft.com/office/drawing/2014/main" id="{0BE39AE9-429B-B59D-C3EF-51FF60B7FAF9}"/>
              </a:ext>
              <a:ext uri="{C183D7F6-B498-43B3-948B-1728B52AA6E4}">
                <adec:decorative xmlns:adec="http://schemas.microsoft.com/office/drawing/2017/decorative" val="1"/>
              </a:ext>
            </a:extLst>
          </p:cNvPr>
          <p:cNvGrpSpPr>
            <a:grpSpLocks/>
          </p:cNvGrpSpPr>
          <p:nvPr userDrawn="1"/>
        </p:nvGrpSpPr>
        <p:grpSpPr>
          <a:xfrm>
            <a:off x="0" y="0"/>
            <a:ext cx="10363200" cy="7277100"/>
            <a:chOff x="0" y="0"/>
            <a:chExt cx="12191992" cy="7277100"/>
          </a:xfrm>
        </p:grpSpPr>
        <p:sp>
          <p:nvSpPr>
            <p:cNvPr id="5" name="Rectangle 4">
              <a:extLst>
                <a:ext uri="{FF2B5EF4-FFF2-40B4-BE49-F238E27FC236}">
                  <a16:creationId xmlns:a16="http://schemas.microsoft.com/office/drawing/2014/main" id="{F3DB479B-F0DB-FFE7-B27B-7E81FFF8CCA1}"/>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7" name="Rectangle 6">
              <a:extLst>
                <a:ext uri="{FF2B5EF4-FFF2-40B4-BE49-F238E27FC236}">
                  <a16:creationId xmlns:a16="http://schemas.microsoft.com/office/drawing/2014/main" id="{665FA438-40F5-A5E8-9D9C-EE7C7B3C75D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Rectangle 8">
              <a:extLst>
                <a:ext uri="{FF2B5EF4-FFF2-40B4-BE49-F238E27FC236}">
                  <a16:creationId xmlns:a16="http://schemas.microsoft.com/office/drawing/2014/main" id="{3D40E038-93D0-EAE7-CC2A-B9EFB9497BB0}"/>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40852860-9118-C193-AF96-C79AA0E72A1D}"/>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grpSp>
        <p:nvGrpSpPr>
          <p:cNvPr id="4" name="Bottom Text_Transformation Imperatives">
            <a:extLst>
              <a:ext uri="{FF2B5EF4-FFF2-40B4-BE49-F238E27FC236}">
                <a16:creationId xmlns:a16="http://schemas.microsoft.com/office/drawing/2014/main" id="{E398A942-5BFC-36DB-AA5D-4FCBD8C787A0}"/>
              </a:ext>
            </a:extLst>
          </p:cNvPr>
          <p:cNvGrpSpPr>
            <a:grpSpLocks noGrp="1" noUngrp="1" noRot="1" noMove="1" noResize="1"/>
          </p:cNvGrpSpPr>
          <p:nvPr userDrawn="1"/>
        </p:nvGrpSpPr>
        <p:grpSpPr>
          <a:xfrm>
            <a:off x="-11033" y="7323571"/>
            <a:ext cx="10374233" cy="448829"/>
            <a:chOff x="-11033" y="7323571"/>
            <a:chExt cx="10374233" cy="448829"/>
          </a:xfrm>
        </p:grpSpPr>
        <p:sp>
          <p:nvSpPr>
            <p:cNvPr id="19" name="Rectangle 18">
              <a:extLst>
                <a:ext uri="{FF2B5EF4-FFF2-40B4-BE49-F238E27FC236}">
                  <a16:creationId xmlns:a16="http://schemas.microsoft.com/office/drawing/2014/main" id="{96800034-A114-8676-EE19-790900672EA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1033" y="7323571"/>
              <a:ext cx="10374233" cy="448829"/>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24" name="TextBox 23">
              <a:extLst>
                <a:ext uri="{FF2B5EF4-FFF2-40B4-BE49-F238E27FC236}">
                  <a16:creationId xmlns:a16="http://schemas.microsoft.com/office/drawing/2014/main" id="{6EF4DBFD-2613-4960-0ACC-25A3A10D4691}"/>
                </a:ext>
              </a:extLst>
            </p:cNvPr>
            <p:cNvSpPr txBox="1">
              <a:spLocks noGrp="1" noRot="1" noMove="1" noResize="1" noEditPoints="1" noAdjustHandles="1" noChangeArrowheads="1" noChangeShapeType="1"/>
            </p:cNvSpPr>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25" name="TextBox 24">
              <a:extLst>
                <a:ext uri="{FF2B5EF4-FFF2-40B4-BE49-F238E27FC236}">
                  <a16:creationId xmlns:a16="http://schemas.microsoft.com/office/drawing/2014/main" id="{61BA9EEB-CC97-6623-2BC4-E244D4BDEFB2}"/>
                </a:ext>
              </a:extLst>
            </p:cNvPr>
            <p:cNvSpPr txBox="1">
              <a:spLocks noGrp="1" noRot="1" noMove="1" noResize="1" noEditPoints="1" noAdjustHandles="1" noChangeArrowheads="1" noChangeShapeType="1"/>
            </p:cNvSpPr>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26" name="Star: 5 Points 25">
              <a:extLst>
                <a:ext uri="{FF2B5EF4-FFF2-40B4-BE49-F238E27FC236}">
                  <a16:creationId xmlns:a16="http://schemas.microsoft.com/office/drawing/2014/main" id="{AC93142A-4E69-1EF5-25B6-E5F93A0B861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Star: 5 Points 26">
              <a:extLst>
                <a:ext uri="{FF2B5EF4-FFF2-40B4-BE49-F238E27FC236}">
                  <a16:creationId xmlns:a16="http://schemas.microsoft.com/office/drawing/2014/main" id="{070277F9-1DE8-DAF1-F547-B6222890BDF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Star: 5 Points 27">
              <a:extLst>
                <a:ext uri="{FF2B5EF4-FFF2-40B4-BE49-F238E27FC236}">
                  <a16:creationId xmlns:a16="http://schemas.microsoft.com/office/drawing/2014/main" id="{9B1AD422-97CE-275C-A14B-EB5B253D6C0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1" name="ClassificationMarking_Formatting" hidden="1">
            <a:extLst>
              <a:ext uri="{FF2B5EF4-FFF2-40B4-BE49-F238E27FC236}">
                <a16:creationId xmlns:a16="http://schemas.microsoft.com/office/drawing/2014/main" id="{AA77501F-9509-A41E-F9BF-DB0D156DA9CC}"/>
              </a:ext>
            </a:extLst>
          </p:cNvPr>
          <p:cNvSpPr txBox="1">
            <a:spLocks/>
          </p:cNvSpPr>
          <p:nvPr userDrawn="1"/>
        </p:nvSpPr>
        <p:spPr>
          <a:xfrm>
            <a:off x="4311182" y="-288543"/>
            <a:ext cx="1729801" cy="155448"/>
          </a:xfrm>
          <a:prstGeom prst="rect">
            <a:avLst/>
          </a:prstGeom>
          <a:solidFill>
            <a:schemeClr val="bg1"/>
          </a:solidFill>
          <a:ln w="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1036317" rtl="0" eaLnBrk="1" latinLnBrk="0" hangingPunct="1">
              <a:lnSpc>
                <a:spcPct val="90000"/>
              </a:lnSpc>
              <a:spcBef>
                <a:spcPts val="1133"/>
              </a:spcBef>
              <a:buFontTx/>
              <a:buNone/>
              <a:defRPr kumimoji="0" lang="en-US" sz="1050" b="1" i="0" u="none" strike="noStrike" kern="1200" cap="none" spc="0" normalizeH="0" baseline="0" dirty="0">
                <a:ln>
                  <a:noFill/>
                </a:ln>
                <a:solidFill>
                  <a:srgbClr val="00662E"/>
                </a:solidFill>
                <a:effectLst/>
                <a:uLnTx/>
                <a:uFillTx/>
                <a:latin typeface="+mn-lt"/>
                <a:ea typeface="+mn-ea"/>
                <a:cs typeface="Times New Roman" panose="02020603050405020304" pitchFamily="18" charset="0"/>
              </a:defRPr>
            </a:lvl1pPr>
            <a:lvl2pPr marL="198121" indent="0" algn="l" defTabSz="1036317" rtl="0" eaLnBrk="1" latinLnBrk="0" hangingPunct="1">
              <a:lnSpc>
                <a:spcPct val="90000"/>
              </a:lnSpc>
              <a:spcBef>
                <a:spcPts val="567"/>
              </a:spcBef>
              <a:buFontTx/>
              <a:buNone/>
              <a:defRPr lang="en-US" sz="1800" kern="1200" dirty="0" smtClean="0">
                <a:solidFill>
                  <a:schemeClr val="lt1"/>
                </a:solidFill>
                <a:latin typeface="+mn-lt"/>
                <a:ea typeface="+mn-ea"/>
                <a:cs typeface="+mn-cs"/>
              </a:defRPr>
            </a:lvl2pPr>
            <a:lvl3pPr marL="1295396"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3pPr>
            <a:lvl4pPr marL="1813555"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4pPr>
            <a:lvl5pPr marL="2331713"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5pPr>
            <a:lvl6pPr marL="2849872"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6pPr>
            <a:lvl7pPr marL="3368030"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7pPr>
            <a:lvl8pPr marL="3886189"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8pPr>
            <a:lvl9pPr marL="4404347"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9pPr>
          </a:lstStyle>
          <a:p>
            <a:pPr algn="ctr" defTabSz="342916">
              <a:lnSpc>
                <a:spcPct val="100000"/>
              </a:lnSpc>
              <a:spcBef>
                <a:spcPts val="0"/>
              </a:spcBef>
            </a:pPr>
            <a:r>
              <a:rPr lang="en-US" sz="980">
                <a:latin typeface="+mn-lt"/>
              </a:rPr>
              <a:t>UNCLASSIFIED</a:t>
            </a:r>
          </a:p>
        </p:txBody>
      </p:sp>
    </p:spTree>
    <p:extLst>
      <p:ext uri="{BB962C8B-B14F-4D97-AF65-F5344CB8AC3E}">
        <p14:creationId xmlns:p14="http://schemas.microsoft.com/office/powerpoint/2010/main" val="1470325988"/>
      </p:ext>
    </p:extLst>
  </p:cSld>
  <p:clrMap bg1="lt1" tx1="dk1" bg2="lt2" tx2="dk2" accent1="accent1" accent2="accent2" accent3="accent3" accent4="accent4" accent5="accent5" accent6="accent6" hlink="hlink" folHlink="folHlink"/>
  <p:sldLayoutIdLst>
    <p:sldLayoutId id="2147483681" r:id="rId1"/>
    <p:sldLayoutId id="2147483680" r:id="rId2"/>
  </p:sldLayoutIdLst>
  <p:hf hdr="0" ftr="0" dt="0"/>
  <p:txStyles>
    <p:titleStyle>
      <a:lvl1pPr algn="ctr" defTabSz="1036317" rtl="0" eaLnBrk="1" latinLnBrk="0" hangingPunct="1">
        <a:lnSpc>
          <a:spcPct val="90000"/>
        </a:lnSpc>
        <a:spcBef>
          <a:spcPct val="0"/>
        </a:spcBef>
        <a:buNone/>
        <a:defRPr sz="3627" b="1" kern="1200">
          <a:solidFill>
            <a:schemeClr val="tx1"/>
          </a:solidFill>
          <a:latin typeface="+mj-lt"/>
          <a:ea typeface="+mj-ea"/>
          <a:cs typeface="+mj-cs"/>
        </a:defRPr>
      </a:lvl1pPr>
    </p:titleStyle>
    <p:bodyStyle>
      <a:lvl1pPr marL="0" indent="0" algn="l" defTabSz="1036317" rtl="0" eaLnBrk="1" latinLnBrk="0" hangingPunct="1">
        <a:lnSpc>
          <a:spcPct val="90000"/>
        </a:lnSpc>
        <a:spcBef>
          <a:spcPts val="1133"/>
        </a:spcBef>
        <a:buFontTx/>
        <a:buNone/>
        <a:defRPr lang="en-US" sz="1200" b="1" kern="1200" dirty="0" smtClean="0">
          <a:solidFill>
            <a:srgbClr val="C9AD62"/>
          </a:solidFill>
          <a:latin typeface="Raleway Black"/>
          <a:ea typeface="+mn-ea"/>
          <a:cs typeface="+mn-cs"/>
        </a:defRPr>
      </a:lvl1pPr>
      <a:lvl2pPr marL="198121" indent="0" algn="l" defTabSz="1036317" rtl="0" eaLnBrk="1" latinLnBrk="0" hangingPunct="1">
        <a:lnSpc>
          <a:spcPct val="90000"/>
        </a:lnSpc>
        <a:spcBef>
          <a:spcPts val="567"/>
        </a:spcBef>
        <a:buFontTx/>
        <a:buNone/>
        <a:defRPr lang="en-US" sz="1800" kern="1200" dirty="0" smtClean="0">
          <a:solidFill>
            <a:schemeClr val="tx1"/>
          </a:solidFill>
          <a:latin typeface="+mn-lt"/>
          <a:ea typeface="+mn-ea"/>
          <a:cs typeface="+mn-cs"/>
        </a:defRPr>
      </a:lvl2pPr>
      <a:lvl3pPr marL="1295396"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tx1"/>
          </a:solidFill>
          <a:latin typeface="+mn-lt"/>
          <a:ea typeface="+mn-ea"/>
          <a:cs typeface="+mn-cs"/>
        </a:defRPr>
      </a:lvl3pPr>
      <a:lvl4pPr marL="1813555"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tx1"/>
          </a:solidFill>
          <a:latin typeface="+mn-lt"/>
          <a:ea typeface="+mn-ea"/>
          <a:cs typeface="+mn-cs"/>
        </a:defRPr>
      </a:lvl4pPr>
      <a:lvl5pPr marL="2331713"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tx1"/>
          </a:solidFill>
          <a:latin typeface="+mn-lt"/>
          <a:ea typeface="+mn-ea"/>
          <a:cs typeface="+mn-cs"/>
        </a:defRPr>
      </a:lvl5pPr>
      <a:lvl6pPr marL="2849872"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8030"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189"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347"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317" rtl="0" eaLnBrk="1" latinLnBrk="0" hangingPunct="1">
        <a:defRPr sz="2040" kern="1200">
          <a:solidFill>
            <a:schemeClr val="tx1"/>
          </a:solidFill>
          <a:latin typeface="+mn-lt"/>
          <a:ea typeface="+mn-ea"/>
          <a:cs typeface="+mn-cs"/>
        </a:defRPr>
      </a:lvl1pPr>
      <a:lvl2pPr marL="518158" algn="l" defTabSz="1036317" rtl="0" eaLnBrk="1" latinLnBrk="0" hangingPunct="1">
        <a:defRPr sz="2040" kern="1200">
          <a:solidFill>
            <a:schemeClr val="tx1"/>
          </a:solidFill>
          <a:latin typeface="+mn-lt"/>
          <a:ea typeface="+mn-ea"/>
          <a:cs typeface="+mn-cs"/>
        </a:defRPr>
      </a:lvl2pPr>
      <a:lvl3pPr marL="1036317" algn="l" defTabSz="1036317" rtl="0" eaLnBrk="1" latinLnBrk="0" hangingPunct="1">
        <a:defRPr sz="2040" kern="1200">
          <a:solidFill>
            <a:schemeClr val="tx1"/>
          </a:solidFill>
          <a:latin typeface="+mn-lt"/>
          <a:ea typeface="+mn-ea"/>
          <a:cs typeface="+mn-cs"/>
        </a:defRPr>
      </a:lvl3pPr>
      <a:lvl4pPr marL="1554475" algn="l" defTabSz="1036317" rtl="0" eaLnBrk="1" latinLnBrk="0" hangingPunct="1">
        <a:defRPr sz="2040" kern="1200">
          <a:solidFill>
            <a:schemeClr val="tx1"/>
          </a:solidFill>
          <a:latin typeface="+mn-lt"/>
          <a:ea typeface="+mn-ea"/>
          <a:cs typeface="+mn-cs"/>
        </a:defRPr>
      </a:lvl4pPr>
      <a:lvl5pPr marL="2072634" algn="l" defTabSz="1036317" rtl="0" eaLnBrk="1" latinLnBrk="0" hangingPunct="1">
        <a:defRPr sz="2040" kern="1200">
          <a:solidFill>
            <a:schemeClr val="tx1"/>
          </a:solidFill>
          <a:latin typeface="+mn-lt"/>
          <a:ea typeface="+mn-ea"/>
          <a:cs typeface="+mn-cs"/>
        </a:defRPr>
      </a:lvl5pPr>
      <a:lvl6pPr marL="2590792" algn="l" defTabSz="1036317" rtl="0" eaLnBrk="1" latinLnBrk="0" hangingPunct="1">
        <a:defRPr sz="2040" kern="1200">
          <a:solidFill>
            <a:schemeClr val="tx1"/>
          </a:solidFill>
          <a:latin typeface="+mn-lt"/>
          <a:ea typeface="+mn-ea"/>
          <a:cs typeface="+mn-cs"/>
        </a:defRPr>
      </a:lvl6pPr>
      <a:lvl7pPr marL="3108951" algn="l" defTabSz="1036317" rtl="0" eaLnBrk="1" latinLnBrk="0" hangingPunct="1">
        <a:defRPr sz="2040" kern="1200">
          <a:solidFill>
            <a:schemeClr val="tx1"/>
          </a:solidFill>
          <a:latin typeface="+mn-lt"/>
          <a:ea typeface="+mn-ea"/>
          <a:cs typeface="+mn-cs"/>
        </a:defRPr>
      </a:lvl7pPr>
      <a:lvl8pPr marL="3627109" algn="l" defTabSz="1036317" rtl="0" eaLnBrk="1" latinLnBrk="0" hangingPunct="1">
        <a:defRPr sz="2040" kern="1200">
          <a:solidFill>
            <a:schemeClr val="tx1"/>
          </a:solidFill>
          <a:latin typeface="+mn-lt"/>
          <a:ea typeface="+mn-ea"/>
          <a:cs typeface="+mn-cs"/>
        </a:defRPr>
      </a:lvl8pPr>
      <a:lvl9pPr marL="4145268" algn="l" defTabSz="1036317"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72" userDrawn="1">
          <p15:clr>
            <a:srgbClr val="F26B43"/>
          </p15:clr>
        </p15:guide>
        <p15:guide id="2" pos="3264" userDrawn="1">
          <p15:clr>
            <a:srgbClr val="F26B43"/>
          </p15:clr>
        </p15:guide>
        <p15:guide id="3" pos="192" userDrawn="1">
          <p15:clr>
            <a:srgbClr val="F26B43"/>
          </p15:clr>
        </p15:guide>
        <p15:guide id="4" pos="6336" userDrawn="1">
          <p15:clr>
            <a:srgbClr val="F26B43"/>
          </p15:clr>
        </p15:guide>
        <p15:guide id="5" orient="horz" pos="192" userDrawn="1">
          <p15:clr>
            <a:srgbClr val="F26B43"/>
          </p15:clr>
        </p15:guide>
        <p15:guide id="6" orient="horz" pos="439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9" name="Picture 48" descr="A picture containing text&#10;&#10;Description automatically generated">
            <a:extLst>
              <a:ext uri="{FF2B5EF4-FFF2-40B4-BE49-F238E27FC236}">
                <a16:creationId xmlns:a16="http://schemas.microsoft.com/office/drawing/2014/main" id="{4B2987B8-2845-E088-4BAE-DEACE2A8A71A}"/>
              </a:ext>
            </a:extLst>
          </p:cNvPr>
          <p:cNvPicPr>
            <a:picLocks noGrp="1" noRot="1" noMove="1" noResize="1" noEditPoints="1" noAdjustHandles="1" noChangeArrowheads="1" noChangeShapeType="1" noCrop="1"/>
          </p:cNvPicPr>
          <p:nvPr userDrawn="1"/>
        </p:nvPicPr>
        <p:blipFill>
          <a:blip r:embed="rId4">
            <a:alphaModFix amt="70000"/>
            <a:extLst>
              <a:ext uri="{28A0092B-C50C-407E-A947-70E740481C1C}">
                <a14:useLocalDpi xmlns:a14="http://schemas.microsoft.com/office/drawing/2010/main" val="0"/>
              </a:ext>
            </a:extLst>
          </a:blip>
          <a:stretch>
            <a:fillRect/>
          </a:stretch>
        </p:blipFill>
        <p:spPr>
          <a:xfrm>
            <a:off x="0" y="0"/>
            <a:ext cx="10363200" cy="7772400"/>
          </a:xfrm>
          <a:prstGeom prst="rect">
            <a:avLst/>
          </a:prstGeom>
        </p:spPr>
      </p:pic>
      <p:sp>
        <p:nvSpPr>
          <p:cNvPr id="32" name="Rectangle 27">
            <a:extLst>
              <a:ext uri="{FF2B5EF4-FFF2-40B4-BE49-F238E27FC236}">
                <a16:creationId xmlns:a16="http://schemas.microsoft.com/office/drawing/2014/main" id="{D6B5EE2D-D761-CA5D-55FE-D9D9A4FB61F7}"/>
              </a:ext>
            </a:extLst>
          </p:cNvPr>
          <p:cNvSpPr/>
          <p:nvPr userDrawn="1"/>
        </p:nvSpPr>
        <p:spPr>
          <a:xfrm flipH="1">
            <a:off x="0" y="537076"/>
            <a:ext cx="10363200" cy="932688"/>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31392">
                <a:moveTo>
                  <a:pt x="0" y="0"/>
                </a:moveTo>
                <a:lnTo>
                  <a:pt x="9117825" y="0"/>
                </a:lnTo>
                <a:lnTo>
                  <a:pt x="9117825" y="724825"/>
                </a:lnTo>
                <a:cubicBezTo>
                  <a:pt x="4702595" y="510013"/>
                  <a:pt x="5468967" y="1584070"/>
                  <a:pt x="0" y="1412802"/>
                </a:cubicBezTo>
                <a:lnTo>
                  <a:pt x="0" y="0"/>
                </a:lnTo>
                <a:close/>
              </a:path>
            </a:pathLst>
          </a:custGeom>
          <a:gradFill>
            <a:gsLst>
              <a:gs pos="84000">
                <a:srgbClr val="B99E55"/>
              </a:gs>
              <a:gs pos="55000">
                <a:schemeClr val="bg1"/>
              </a:gs>
              <a:gs pos="100000">
                <a:srgbClr val="C7AA61"/>
              </a:gs>
            </a:gsLst>
            <a:path path="circle">
              <a:fillToRect r="100000" b="100000"/>
            </a:path>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33" name="Rectangle 27">
            <a:extLst>
              <a:ext uri="{FF2B5EF4-FFF2-40B4-BE49-F238E27FC236}">
                <a16:creationId xmlns:a16="http://schemas.microsoft.com/office/drawing/2014/main" id="{03CEECC2-35F0-20C7-53FE-E8C9F16FB070}"/>
              </a:ext>
            </a:extLst>
          </p:cNvPr>
          <p:cNvSpPr>
            <a:spLocks noGrp="1" noRot="1" noMove="1" noResize="1" noEditPoints="1" noAdjustHandles="1" noChangeArrowheads="1" noChangeShapeType="1"/>
          </p:cNvSpPr>
          <p:nvPr userDrawn="1"/>
        </p:nvSpPr>
        <p:spPr>
          <a:xfrm flipH="1">
            <a:off x="-8827" y="-12577"/>
            <a:ext cx="10371473" cy="1394095"/>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 name="connsiteX0" fmla="*/ 0 w 9117825"/>
              <a:gd name="connsiteY0" fmla="*/ 0 h 1435570"/>
              <a:gd name="connsiteX1" fmla="*/ 9117825 w 9117825"/>
              <a:gd name="connsiteY1" fmla="*/ 0 h 1435570"/>
              <a:gd name="connsiteX2" fmla="*/ 9117825 w 9117825"/>
              <a:gd name="connsiteY2" fmla="*/ 724825 h 1435570"/>
              <a:gd name="connsiteX3" fmla="*/ 0 w 9117825"/>
              <a:gd name="connsiteY3" fmla="*/ 1412802 h 1435570"/>
              <a:gd name="connsiteX4" fmla="*/ 0 w 9117825"/>
              <a:gd name="connsiteY4" fmla="*/ 0 h 1435570"/>
              <a:gd name="connsiteX0" fmla="*/ 0 w 9117825"/>
              <a:gd name="connsiteY0" fmla="*/ 0 h 1437990"/>
              <a:gd name="connsiteX1" fmla="*/ 9117825 w 9117825"/>
              <a:gd name="connsiteY1" fmla="*/ 0 h 1437990"/>
              <a:gd name="connsiteX2" fmla="*/ 9117825 w 9117825"/>
              <a:gd name="connsiteY2" fmla="*/ 817812 h 1437990"/>
              <a:gd name="connsiteX3" fmla="*/ 0 w 9117825"/>
              <a:gd name="connsiteY3" fmla="*/ 1412802 h 1437990"/>
              <a:gd name="connsiteX4" fmla="*/ 0 w 9117825"/>
              <a:gd name="connsiteY4" fmla="*/ 0 h 1437990"/>
              <a:gd name="connsiteX0" fmla="*/ 0 w 9117825"/>
              <a:gd name="connsiteY0" fmla="*/ 0 h 1423865"/>
              <a:gd name="connsiteX1" fmla="*/ 9117825 w 9117825"/>
              <a:gd name="connsiteY1" fmla="*/ 0 h 1423865"/>
              <a:gd name="connsiteX2" fmla="*/ 9117825 w 9117825"/>
              <a:gd name="connsiteY2" fmla="*/ 817812 h 1423865"/>
              <a:gd name="connsiteX3" fmla="*/ 0 w 9117825"/>
              <a:gd name="connsiteY3" fmla="*/ 1412802 h 1423865"/>
              <a:gd name="connsiteX4" fmla="*/ 0 w 9117825"/>
              <a:gd name="connsiteY4" fmla="*/ 0 h 1423865"/>
              <a:gd name="connsiteX0" fmla="*/ 0 w 9117825"/>
              <a:gd name="connsiteY0" fmla="*/ 0 h 1420649"/>
              <a:gd name="connsiteX1" fmla="*/ 9117825 w 9117825"/>
              <a:gd name="connsiteY1" fmla="*/ 0 h 1420649"/>
              <a:gd name="connsiteX2" fmla="*/ 9117825 w 9117825"/>
              <a:gd name="connsiteY2" fmla="*/ 817812 h 1420649"/>
              <a:gd name="connsiteX3" fmla="*/ 0 w 9117825"/>
              <a:gd name="connsiteY3" fmla="*/ 1412802 h 1420649"/>
              <a:gd name="connsiteX4" fmla="*/ 0 w 9117825"/>
              <a:gd name="connsiteY4" fmla="*/ 0 h 1420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20649">
                <a:moveTo>
                  <a:pt x="0" y="0"/>
                </a:moveTo>
                <a:lnTo>
                  <a:pt x="9117825" y="0"/>
                </a:lnTo>
                <a:lnTo>
                  <a:pt x="9117825" y="817812"/>
                </a:lnTo>
                <a:cubicBezTo>
                  <a:pt x="4721380" y="826170"/>
                  <a:pt x="5478359" y="1500383"/>
                  <a:pt x="0" y="1412802"/>
                </a:cubicBezTo>
                <a:lnTo>
                  <a:pt x="0" y="0"/>
                </a:lnTo>
                <a:close/>
              </a:path>
            </a:pathLst>
          </a:cu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grpSp>
        <p:nvGrpSpPr>
          <p:cNvPr id="35" name="Group 34">
            <a:extLst>
              <a:ext uri="{FF2B5EF4-FFF2-40B4-BE49-F238E27FC236}">
                <a16:creationId xmlns:a16="http://schemas.microsoft.com/office/drawing/2014/main" id="{A1927297-E52F-A9ED-F62A-983A2F1A3560}"/>
              </a:ext>
            </a:extLst>
          </p:cNvPr>
          <p:cNvGrpSpPr>
            <a:grpSpLocks noGrp="1" noUngrp="1" noRot="1" noMove="1" noResize="1"/>
          </p:cNvGrpSpPr>
          <p:nvPr userDrawn="1"/>
        </p:nvGrpSpPr>
        <p:grpSpPr>
          <a:xfrm>
            <a:off x="518160" y="487796"/>
            <a:ext cx="1772790" cy="859278"/>
            <a:chOff x="457200" y="464811"/>
            <a:chExt cx="1360162" cy="659276"/>
          </a:xfrm>
          <a:effectLst>
            <a:outerShdw blurRad="50800" dist="38100" dir="5400000" algn="t" rotWithShape="0">
              <a:prstClr val="black">
                <a:alpha val="40000"/>
              </a:prstClr>
            </a:outerShdw>
          </a:effectLst>
        </p:grpSpPr>
        <p:pic>
          <p:nvPicPr>
            <p:cNvPr id="36" name="Picture 35">
              <a:extLst>
                <a:ext uri="{FF2B5EF4-FFF2-40B4-BE49-F238E27FC236}">
                  <a16:creationId xmlns:a16="http://schemas.microsoft.com/office/drawing/2014/main" id="{26AC6F5E-4979-DB1E-3E72-3B3E76DA904C}"/>
                </a:ext>
              </a:extLst>
            </p:cNvPr>
            <p:cNvPicPr>
              <a:picLocks noGrp="1" noRo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a:stretch/>
          </p:blipFill>
          <p:spPr>
            <a:xfrm>
              <a:off x="1279832" y="464811"/>
              <a:ext cx="537530" cy="659276"/>
            </a:xfrm>
            <a:prstGeom prst="rect">
              <a:avLst/>
            </a:prstGeom>
          </p:spPr>
        </p:pic>
        <p:pic>
          <p:nvPicPr>
            <p:cNvPr id="37" name="Picture 36">
              <a:extLst>
                <a:ext uri="{FF2B5EF4-FFF2-40B4-BE49-F238E27FC236}">
                  <a16:creationId xmlns:a16="http://schemas.microsoft.com/office/drawing/2014/main" id="{26239617-619F-AB3B-76F0-3C52C5B8E872}"/>
                </a:ext>
              </a:extLst>
            </p:cNvPr>
            <p:cNvPicPr>
              <a:picLocks noGrp="1" noRot="1" noMove="1" noResize="1" noEditPoints="1" noAdjustHandles="1" noChangeArrowheads="1" noChangeShapeType="1" noCrop="1"/>
            </p:cNvPicPr>
            <p:nvPr userDrawn="1"/>
          </p:nvPicPr>
          <p:blipFill>
            <a:blip r:embed="rId6" cstate="screen">
              <a:extLst>
                <a:ext uri="{28A0092B-C50C-407E-A947-70E740481C1C}">
                  <a14:useLocalDpi xmlns:a14="http://schemas.microsoft.com/office/drawing/2010/main" val="0"/>
                </a:ext>
              </a:extLst>
            </a:blip>
            <a:srcRect/>
            <a:stretch/>
          </p:blipFill>
          <p:spPr>
            <a:xfrm>
              <a:off x="457200" y="501910"/>
              <a:ext cx="585080" cy="585080"/>
            </a:xfrm>
            <a:prstGeom prst="rect">
              <a:avLst/>
            </a:prstGeom>
          </p:spPr>
        </p:pic>
      </p:grpSp>
      <p:grpSp>
        <p:nvGrpSpPr>
          <p:cNvPr id="4" name="MarginSpacers" hidden="1">
            <a:extLst>
              <a:ext uri="{FF2B5EF4-FFF2-40B4-BE49-F238E27FC236}">
                <a16:creationId xmlns:a16="http://schemas.microsoft.com/office/drawing/2014/main" id="{39288C4E-5463-FE3A-C7A5-5A1FDFC41CF3}"/>
              </a:ext>
            </a:extLst>
          </p:cNvPr>
          <p:cNvGrpSpPr>
            <a:grpSpLocks/>
          </p:cNvGrpSpPr>
          <p:nvPr userDrawn="1"/>
        </p:nvGrpSpPr>
        <p:grpSpPr>
          <a:xfrm>
            <a:off x="0" y="0"/>
            <a:ext cx="10363200" cy="7277100"/>
            <a:chOff x="0" y="0"/>
            <a:chExt cx="12191992" cy="7277100"/>
          </a:xfrm>
        </p:grpSpPr>
        <p:sp>
          <p:nvSpPr>
            <p:cNvPr id="6" name="Rectangle 5">
              <a:extLst>
                <a:ext uri="{FF2B5EF4-FFF2-40B4-BE49-F238E27FC236}">
                  <a16:creationId xmlns:a16="http://schemas.microsoft.com/office/drawing/2014/main" id="{537F0EF0-E007-6782-D107-A8D09C11B17F}"/>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3BBB0FCF-B968-03C4-A7F9-8F57A610FCF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Rectangle 45">
              <a:extLst>
                <a:ext uri="{FF2B5EF4-FFF2-40B4-BE49-F238E27FC236}">
                  <a16:creationId xmlns:a16="http://schemas.microsoft.com/office/drawing/2014/main" id="{61FDEED0-5D41-6C4B-80F3-2BD55EC4502C}"/>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Rectangle 46">
              <a:extLst>
                <a:ext uri="{FF2B5EF4-FFF2-40B4-BE49-F238E27FC236}">
                  <a16:creationId xmlns:a16="http://schemas.microsoft.com/office/drawing/2014/main" id="{B5CDA613-2614-E78C-85DB-483DBEBD1618}"/>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sp>
        <p:nvSpPr>
          <p:cNvPr id="50" name="Text Placeholder 49">
            <a:extLst>
              <a:ext uri="{FF2B5EF4-FFF2-40B4-BE49-F238E27FC236}">
                <a16:creationId xmlns:a16="http://schemas.microsoft.com/office/drawing/2014/main" id="{7316F9E7-9369-3AE6-FC26-9BB3D0F9A850}"/>
              </a:ext>
            </a:extLst>
          </p:cNvPr>
          <p:cNvSpPr>
            <a:spLocks noGrp="1"/>
          </p:cNvSpPr>
          <p:nvPr>
            <p:ph type="body" idx="1"/>
          </p:nvPr>
        </p:nvSpPr>
        <p:spPr>
          <a:xfrm>
            <a:off x="304800" y="1807939"/>
            <a:ext cx="9753600" cy="493236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itle Placeholder 21">
            <a:extLst>
              <a:ext uri="{FF2B5EF4-FFF2-40B4-BE49-F238E27FC236}">
                <a16:creationId xmlns:a16="http://schemas.microsoft.com/office/drawing/2014/main" id="{D4B3C5BD-C65A-0DC6-9D39-5C58B9ACEEFF}"/>
              </a:ext>
            </a:extLst>
          </p:cNvPr>
          <p:cNvSpPr>
            <a:spLocks noGrp="1" noRot="1" noMove="1" noResize="1" noEditPoints="1" noAdjustHandles="1" noChangeArrowheads="1" noChangeShapeType="1"/>
          </p:cNvSpPr>
          <p:nvPr>
            <p:ph type="title"/>
          </p:nvPr>
        </p:nvSpPr>
        <p:spPr>
          <a:xfrm>
            <a:off x="712470" y="414339"/>
            <a:ext cx="9391650" cy="371897"/>
          </a:xfrm>
          <a:prstGeom prst="rect">
            <a:avLst/>
          </a:prstGeom>
        </p:spPr>
        <p:txBody>
          <a:bodyPr vert="horz" lIns="91440" tIns="45720" rIns="91440" bIns="45720" rtlCol="0" anchor="ctr">
            <a:noAutofit/>
          </a:bodyPr>
          <a:lstStyle/>
          <a:p>
            <a:r>
              <a:rPr lang="en-US"/>
              <a:t>Click to edit Master title style</a:t>
            </a:r>
          </a:p>
        </p:txBody>
      </p:sp>
      <p:grpSp>
        <p:nvGrpSpPr>
          <p:cNvPr id="13" name="Group 12">
            <a:extLst>
              <a:ext uri="{FF2B5EF4-FFF2-40B4-BE49-F238E27FC236}">
                <a16:creationId xmlns:a16="http://schemas.microsoft.com/office/drawing/2014/main" id="{2FE76CB8-4791-89D1-A5A2-A5F96D9BF94C}"/>
              </a:ext>
            </a:extLst>
          </p:cNvPr>
          <p:cNvGrpSpPr/>
          <p:nvPr userDrawn="1"/>
        </p:nvGrpSpPr>
        <p:grpSpPr>
          <a:xfrm>
            <a:off x="0" y="7333488"/>
            <a:ext cx="10372027" cy="470925"/>
            <a:chOff x="0" y="7333488"/>
            <a:chExt cx="10372027" cy="470925"/>
          </a:xfrm>
        </p:grpSpPr>
        <p:sp>
          <p:nvSpPr>
            <p:cNvPr id="14" name="Rectangle 13">
              <a:extLst>
                <a:ext uri="{FF2B5EF4-FFF2-40B4-BE49-F238E27FC236}">
                  <a16:creationId xmlns:a16="http://schemas.microsoft.com/office/drawing/2014/main" id="{F89E7F4F-5F42-FB32-700F-C502C7280177}"/>
                </a:ext>
              </a:extLst>
            </p:cNvPr>
            <p:cNvSpPr/>
            <p:nvPr userDrawn="1"/>
          </p:nvSpPr>
          <p:spPr>
            <a:xfrm>
              <a:off x="0" y="7333488"/>
              <a:ext cx="10372027" cy="470925"/>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15" name="TextBox 14">
              <a:extLst>
                <a:ext uri="{FF2B5EF4-FFF2-40B4-BE49-F238E27FC236}">
                  <a16:creationId xmlns:a16="http://schemas.microsoft.com/office/drawing/2014/main" id="{BC7070B6-B759-A198-1721-F25F0F0C195F}"/>
                </a:ext>
              </a:extLst>
            </p:cNvPr>
            <p:cNvSpPr txBox="1"/>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16" name="TextBox 15">
              <a:extLst>
                <a:ext uri="{FF2B5EF4-FFF2-40B4-BE49-F238E27FC236}">
                  <a16:creationId xmlns:a16="http://schemas.microsoft.com/office/drawing/2014/main" id="{4E812F64-1BF2-86A6-1CF8-09DDC572BBE9}"/>
                </a:ext>
              </a:extLst>
            </p:cNvPr>
            <p:cNvSpPr txBox="1"/>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17" name="Star: 5 Points 16">
              <a:extLst>
                <a:ext uri="{FF2B5EF4-FFF2-40B4-BE49-F238E27FC236}">
                  <a16:creationId xmlns:a16="http://schemas.microsoft.com/office/drawing/2014/main" id="{BF1FF8AC-3C59-7D2E-FD89-B89194F808B8}"/>
                </a:ext>
              </a:extLst>
            </p:cNvPr>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Star: 5 Points 17">
              <a:extLst>
                <a:ext uri="{FF2B5EF4-FFF2-40B4-BE49-F238E27FC236}">
                  <a16:creationId xmlns:a16="http://schemas.microsoft.com/office/drawing/2014/main" id="{70EC8611-1E75-764A-F818-5A1C6DE73F32}"/>
                </a:ext>
              </a:extLst>
            </p:cNvPr>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Star: 5 Points 18">
              <a:extLst>
                <a:ext uri="{FF2B5EF4-FFF2-40B4-BE49-F238E27FC236}">
                  <a16:creationId xmlns:a16="http://schemas.microsoft.com/office/drawing/2014/main" id="{4433B011-52F2-E696-7AEB-6784D3C1BB18}"/>
                </a:ext>
              </a:extLst>
            </p:cNvPr>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3" name="Slide Number Placeholder 5">
            <a:extLst>
              <a:ext uri="{FF2B5EF4-FFF2-40B4-BE49-F238E27FC236}">
                <a16:creationId xmlns:a16="http://schemas.microsoft.com/office/drawing/2014/main" id="{F22A2460-3BE9-32F9-5D8E-631B23BB876B}"/>
              </a:ext>
            </a:extLst>
          </p:cNvPr>
          <p:cNvSpPr/>
          <p:nvPr userDrawn="1"/>
        </p:nvSpPr>
        <p:spPr>
          <a:xfrm>
            <a:off x="9953252" y="7346912"/>
            <a:ext cx="388620" cy="414338"/>
          </a:xfrm>
          <a:prstGeom prst="rect">
            <a:avLst/>
          </a:prstGeom>
        </p:spPr>
        <p:txBody>
          <a:bodyPr vert="horz" lIns="77724" tIns="38862" rIns="77724" bIns="38862" rtlCol="0" anchor="ctr"/>
          <a:lstStyle>
            <a:defPPr>
              <a:defRPr lang="en-US"/>
            </a:defPPr>
            <a:lvl1pPr marL="0" algn="r" defTabSz="457200" rtl="0" eaLnBrk="1" latinLnBrk="0" hangingPunct="1">
              <a:defRPr sz="1200" kern="1200">
                <a:solidFill>
                  <a:srgbClr val="C9AD62"/>
                </a:solidFill>
                <a:latin typeface="Raleway Black"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AFD517-F320-4289-8E0F-CDC515A77198}" type="slidenum">
              <a:rPr lang="en-US" sz="1200" smtClean="0"/>
              <a:t>‹#›</a:t>
            </a:fld>
            <a:endParaRPr lang="en-US" sz="1020"/>
          </a:p>
        </p:txBody>
      </p:sp>
    </p:spTree>
    <p:extLst>
      <p:ext uri="{BB962C8B-B14F-4D97-AF65-F5344CB8AC3E}">
        <p14:creationId xmlns:p14="http://schemas.microsoft.com/office/powerpoint/2010/main" val="2934123673"/>
      </p:ext>
    </p:extLst>
  </p:cSld>
  <p:clrMap bg1="lt1" tx1="dk1" bg2="lt2" tx2="dk2" accent1="accent1" accent2="accent2" accent3="accent3" accent4="accent4" accent5="accent5" accent6="accent6" hlink="hlink" folHlink="folHlink"/>
  <p:sldLayoutIdLst>
    <p:sldLayoutId id="2147483716" r:id="rId1"/>
    <p:sldLayoutId id="2147483704" r:id="rId2"/>
  </p:sldLayoutIdLst>
  <p:hf hdr="0" ftr="0" dt="0"/>
  <p:txStyles>
    <p:title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p:titleStyle>
    <p:bodyStyle>
      <a:lvl1pPr marL="0" indent="0" algn="l" defTabSz="855005" rtl="0" eaLnBrk="1" latinLnBrk="0" hangingPunct="1">
        <a:lnSpc>
          <a:spcPct val="90000"/>
        </a:lnSpc>
        <a:spcBef>
          <a:spcPts val="0"/>
        </a:spcBef>
        <a:spcAft>
          <a:spcPts val="510"/>
        </a:spcAft>
        <a:buFont typeface="Arial" panose="020B0604020202020204" pitchFamily="34" charset="0"/>
        <a:buNone/>
        <a:defRPr sz="1400" kern="1200">
          <a:solidFill>
            <a:schemeClr val="tx1"/>
          </a:solidFill>
          <a:latin typeface="+mn-lt"/>
          <a:ea typeface="+mn-ea"/>
          <a:cs typeface="+mn-cs"/>
        </a:defRPr>
      </a:lvl1pPr>
      <a:lvl2pPr marL="148431" indent="-148431"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2pPr>
      <a:lvl3pPr marL="288766" indent="-140335" algn="l" defTabSz="855005" rtl="0" eaLnBrk="1" latinLnBrk="0" hangingPunct="1">
        <a:lnSpc>
          <a:spcPct val="90000"/>
        </a:lnSpc>
        <a:spcBef>
          <a:spcPts val="0"/>
        </a:spcBef>
        <a:spcAft>
          <a:spcPts val="0"/>
        </a:spcAft>
        <a:buFont typeface="Courier New" panose="02070309020205020404" pitchFamily="49" charset="0"/>
        <a:buChar char="o"/>
        <a:tabLst>
          <a:tab pos="288766" algn="l"/>
        </a:tabLst>
        <a:defRPr sz="1400" kern="1200">
          <a:solidFill>
            <a:schemeClr val="tx1"/>
          </a:solidFill>
          <a:latin typeface="+mn-lt"/>
          <a:ea typeface="+mn-ea"/>
          <a:cs typeface="+mn-cs"/>
        </a:defRPr>
      </a:lvl3pPr>
      <a:lvl4pPr marL="437198" indent="-148431" algn="l" defTabSz="855005" rtl="0" eaLnBrk="1" latinLnBrk="0" hangingPunct="1">
        <a:lnSpc>
          <a:spcPct val="90000"/>
        </a:lnSpc>
        <a:spcBef>
          <a:spcPts val="0"/>
        </a:spcBef>
        <a:spcAft>
          <a:spcPts val="0"/>
        </a:spcAft>
        <a:buFont typeface="Wingdings" panose="05000000000000000000" pitchFamily="2" charset="2"/>
        <a:buChar char="§"/>
        <a:defRPr sz="1400" kern="1200">
          <a:solidFill>
            <a:schemeClr val="tx1"/>
          </a:solidFill>
          <a:latin typeface="+mn-lt"/>
          <a:ea typeface="+mn-ea"/>
          <a:cs typeface="+mn-cs"/>
        </a:defRPr>
      </a:lvl4pPr>
      <a:lvl5pPr marL="582930" indent="-145733"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5pPr>
      <a:lvl6pPr marL="2137513" indent="0" algn="l" defTabSz="855005" rtl="0" eaLnBrk="1" latinLnBrk="0" hangingPunct="1">
        <a:lnSpc>
          <a:spcPct val="90000"/>
        </a:lnSpc>
        <a:spcBef>
          <a:spcPts val="468"/>
        </a:spcBef>
        <a:buFont typeface="Arial" panose="020B0604020202020204" pitchFamily="34" charset="0"/>
        <a:buNone/>
        <a:defRPr sz="1683" kern="1200">
          <a:solidFill>
            <a:schemeClr val="tx1"/>
          </a:solidFill>
          <a:latin typeface="+mn-lt"/>
          <a:ea typeface="+mn-ea"/>
          <a:cs typeface="+mn-cs"/>
        </a:defRPr>
      </a:lvl6pPr>
      <a:lvl7pPr marL="2778766"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7pPr>
      <a:lvl8pPr marL="3206269"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8pPr>
      <a:lvl9pPr marL="3633770"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9pPr>
    </p:bodyStyle>
    <p:otherStyle>
      <a:defPPr>
        <a:defRPr lang="en-US"/>
      </a:defPPr>
      <a:lvl1pPr marL="0" algn="l" defTabSz="855005" rtl="0" eaLnBrk="1" latinLnBrk="0" hangingPunct="1">
        <a:defRPr sz="1683" kern="1200">
          <a:solidFill>
            <a:schemeClr val="tx1"/>
          </a:solidFill>
          <a:latin typeface="+mn-lt"/>
          <a:ea typeface="+mn-ea"/>
          <a:cs typeface="+mn-cs"/>
        </a:defRPr>
      </a:lvl1pPr>
      <a:lvl2pPr marL="427502" algn="l" defTabSz="855005" rtl="0" eaLnBrk="1" latinLnBrk="0" hangingPunct="1">
        <a:defRPr sz="1683" kern="1200">
          <a:solidFill>
            <a:schemeClr val="tx1"/>
          </a:solidFill>
          <a:latin typeface="+mn-lt"/>
          <a:ea typeface="+mn-ea"/>
          <a:cs typeface="+mn-cs"/>
        </a:defRPr>
      </a:lvl2pPr>
      <a:lvl3pPr marL="855005" algn="l" defTabSz="855005" rtl="0" eaLnBrk="1" latinLnBrk="0" hangingPunct="1">
        <a:defRPr sz="1683" kern="1200">
          <a:solidFill>
            <a:schemeClr val="tx1"/>
          </a:solidFill>
          <a:latin typeface="+mn-lt"/>
          <a:ea typeface="+mn-ea"/>
          <a:cs typeface="+mn-cs"/>
        </a:defRPr>
      </a:lvl3pPr>
      <a:lvl4pPr marL="1282508" algn="l" defTabSz="855005" rtl="0" eaLnBrk="1" latinLnBrk="0" hangingPunct="1">
        <a:defRPr sz="1683" kern="1200">
          <a:solidFill>
            <a:schemeClr val="tx1"/>
          </a:solidFill>
          <a:latin typeface="+mn-lt"/>
          <a:ea typeface="+mn-ea"/>
          <a:cs typeface="+mn-cs"/>
        </a:defRPr>
      </a:lvl4pPr>
      <a:lvl5pPr marL="1710010" algn="l" defTabSz="855005" rtl="0" eaLnBrk="1" latinLnBrk="0" hangingPunct="1">
        <a:defRPr sz="1683" kern="1200">
          <a:solidFill>
            <a:schemeClr val="tx1"/>
          </a:solidFill>
          <a:latin typeface="+mn-lt"/>
          <a:ea typeface="+mn-ea"/>
          <a:cs typeface="+mn-cs"/>
        </a:defRPr>
      </a:lvl5pPr>
      <a:lvl6pPr marL="2137512" algn="l" defTabSz="855005" rtl="0" eaLnBrk="1" latinLnBrk="0" hangingPunct="1">
        <a:defRPr sz="1683" kern="1200">
          <a:solidFill>
            <a:schemeClr val="tx1"/>
          </a:solidFill>
          <a:latin typeface="+mn-lt"/>
          <a:ea typeface="+mn-ea"/>
          <a:cs typeface="+mn-cs"/>
        </a:defRPr>
      </a:lvl6pPr>
      <a:lvl7pPr marL="2565015" algn="l" defTabSz="855005" rtl="0" eaLnBrk="1" latinLnBrk="0" hangingPunct="1">
        <a:defRPr sz="1683" kern="1200">
          <a:solidFill>
            <a:schemeClr val="tx1"/>
          </a:solidFill>
          <a:latin typeface="+mn-lt"/>
          <a:ea typeface="+mn-ea"/>
          <a:cs typeface="+mn-cs"/>
        </a:defRPr>
      </a:lvl7pPr>
      <a:lvl8pPr marL="2992517" algn="l" defTabSz="855005" rtl="0" eaLnBrk="1" latinLnBrk="0" hangingPunct="1">
        <a:defRPr sz="1683" kern="1200">
          <a:solidFill>
            <a:schemeClr val="tx1"/>
          </a:solidFill>
          <a:latin typeface="+mn-lt"/>
          <a:ea typeface="+mn-ea"/>
          <a:cs typeface="+mn-cs"/>
        </a:defRPr>
      </a:lvl8pPr>
      <a:lvl9pPr marL="3420020" algn="l" defTabSz="855005" rtl="0" eaLnBrk="1" latinLnBrk="0" hangingPunct="1">
        <a:defRPr sz="168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264" userDrawn="1">
          <p15:clr>
            <a:srgbClr val="F26B43"/>
          </p15:clr>
        </p15:guide>
        <p15:guide id="3" pos="192">
          <p15:clr>
            <a:srgbClr val="F26B43"/>
          </p15:clr>
        </p15:guide>
        <p15:guide id="4" pos="6336" userDrawn="1">
          <p15:clr>
            <a:srgbClr val="F26B43"/>
          </p15:clr>
        </p15:guide>
        <p15:guide id="5" orient="horz" pos="192">
          <p15:clr>
            <a:srgbClr val="F26B43"/>
          </p15:clr>
        </p15:guide>
        <p15:guide id="6" orient="horz" pos="439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262575F2-A654-EAD1-765C-1C08829C2685}"/>
              </a:ext>
            </a:extLst>
          </p:cNvPr>
          <p:cNvSpPr>
            <a:spLocks noGrp="1"/>
          </p:cNvSpPr>
          <p:nvPr>
            <p:ph type="body" idx="1"/>
          </p:nvPr>
        </p:nvSpPr>
        <p:spPr>
          <a:xfrm>
            <a:off x="304799" y="2053251"/>
            <a:ext cx="9746157" cy="1415772"/>
          </a:xfrm>
          <a:prstGeom prst="rect">
            <a:avLst/>
          </a:prstGeom>
        </p:spPr>
        <p:txBody>
          <a:bodyPr vert="horz" wrap="square" lIns="182880" tIns="182880" rIns="182880" bIns="182880" rtlCol="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2" name="Rectangle 27">
            <a:extLst>
              <a:ext uri="{FF2B5EF4-FFF2-40B4-BE49-F238E27FC236}">
                <a16:creationId xmlns:a16="http://schemas.microsoft.com/office/drawing/2014/main" id="{D6B5EE2D-D761-CA5D-55FE-D9D9A4FB61F7}"/>
              </a:ext>
            </a:extLst>
          </p:cNvPr>
          <p:cNvSpPr/>
          <p:nvPr userDrawn="1"/>
        </p:nvSpPr>
        <p:spPr>
          <a:xfrm flipH="1">
            <a:off x="0" y="537076"/>
            <a:ext cx="10363200" cy="932688"/>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31392">
                <a:moveTo>
                  <a:pt x="0" y="0"/>
                </a:moveTo>
                <a:lnTo>
                  <a:pt x="9117825" y="0"/>
                </a:lnTo>
                <a:lnTo>
                  <a:pt x="9117825" y="724825"/>
                </a:lnTo>
                <a:cubicBezTo>
                  <a:pt x="4702595" y="510013"/>
                  <a:pt x="5468967" y="1584070"/>
                  <a:pt x="0" y="1412802"/>
                </a:cubicBezTo>
                <a:lnTo>
                  <a:pt x="0" y="0"/>
                </a:lnTo>
                <a:close/>
              </a:path>
            </a:pathLst>
          </a:custGeom>
          <a:gradFill>
            <a:gsLst>
              <a:gs pos="84000">
                <a:srgbClr val="B99E55"/>
              </a:gs>
              <a:gs pos="55000">
                <a:schemeClr val="bg1"/>
              </a:gs>
              <a:gs pos="100000">
                <a:srgbClr val="C7AA61"/>
              </a:gs>
            </a:gsLst>
            <a:path path="circle">
              <a:fillToRect r="100000" b="100000"/>
            </a:path>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33" name="Rectangle 27">
            <a:extLst>
              <a:ext uri="{FF2B5EF4-FFF2-40B4-BE49-F238E27FC236}">
                <a16:creationId xmlns:a16="http://schemas.microsoft.com/office/drawing/2014/main" id="{03CEECC2-35F0-20C7-53FE-E8C9F16FB070}"/>
              </a:ext>
            </a:extLst>
          </p:cNvPr>
          <p:cNvSpPr/>
          <p:nvPr userDrawn="1"/>
        </p:nvSpPr>
        <p:spPr>
          <a:xfrm flipH="1">
            <a:off x="-8827" y="-12577"/>
            <a:ext cx="10371473" cy="1394095"/>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 name="connsiteX0" fmla="*/ 0 w 9117825"/>
              <a:gd name="connsiteY0" fmla="*/ 0 h 1435570"/>
              <a:gd name="connsiteX1" fmla="*/ 9117825 w 9117825"/>
              <a:gd name="connsiteY1" fmla="*/ 0 h 1435570"/>
              <a:gd name="connsiteX2" fmla="*/ 9117825 w 9117825"/>
              <a:gd name="connsiteY2" fmla="*/ 724825 h 1435570"/>
              <a:gd name="connsiteX3" fmla="*/ 0 w 9117825"/>
              <a:gd name="connsiteY3" fmla="*/ 1412802 h 1435570"/>
              <a:gd name="connsiteX4" fmla="*/ 0 w 9117825"/>
              <a:gd name="connsiteY4" fmla="*/ 0 h 1435570"/>
              <a:gd name="connsiteX0" fmla="*/ 0 w 9117825"/>
              <a:gd name="connsiteY0" fmla="*/ 0 h 1437990"/>
              <a:gd name="connsiteX1" fmla="*/ 9117825 w 9117825"/>
              <a:gd name="connsiteY1" fmla="*/ 0 h 1437990"/>
              <a:gd name="connsiteX2" fmla="*/ 9117825 w 9117825"/>
              <a:gd name="connsiteY2" fmla="*/ 817812 h 1437990"/>
              <a:gd name="connsiteX3" fmla="*/ 0 w 9117825"/>
              <a:gd name="connsiteY3" fmla="*/ 1412802 h 1437990"/>
              <a:gd name="connsiteX4" fmla="*/ 0 w 9117825"/>
              <a:gd name="connsiteY4" fmla="*/ 0 h 1437990"/>
              <a:gd name="connsiteX0" fmla="*/ 0 w 9117825"/>
              <a:gd name="connsiteY0" fmla="*/ 0 h 1423865"/>
              <a:gd name="connsiteX1" fmla="*/ 9117825 w 9117825"/>
              <a:gd name="connsiteY1" fmla="*/ 0 h 1423865"/>
              <a:gd name="connsiteX2" fmla="*/ 9117825 w 9117825"/>
              <a:gd name="connsiteY2" fmla="*/ 817812 h 1423865"/>
              <a:gd name="connsiteX3" fmla="*/ 0 w 9117825"/>
              <a:gd name="connsiteY3" fmla="*/ 1412802 h 1423865"/>
              <a:gd name="connsiteX4" fmla="*/ 0 w 9117825"/>
              <a:gd name="connsiteY4" fmla="*/ 0 h 1423865"/>
              <a:gd name="connsiteX0" fmla="*/ 0 w 9117825"/>
              <a:gd name="connsiteY0" fmla="*/ 0 h 1420649"/>
              <a:gd name="connsiteX1" fmla="*/ 9117825 w 9117825"/>
              <a:gd name="connsiteY1" fmla="*/ 0 h 1420649"/>
              <a:gd name="connsiteX2" fmla="*/ 9117825 w 9117825"/>
              <a:gd name="connsiteY2" fmla="*/ 817812 h 1420649"/>
              <a:gd name="connsiteX3" fmla="*/ 0 w 9117825"/>
              <a:gd name="connsiteY3" fmla="*/ 1412802 h 1420649"/>
              <a:gd name="connsiteX4" fmla="*/ 0 w 9117825"/>
              <a:gd name="connsiteY4" fmla="*/ 0 h 1420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20649">
                <a:moveTo>
                  <a:pt x="0" y="0"/>
                </a:moveTo>
                <a:lnTo>
                  <a:pt x="9117825" y="0"/>
                </a:lnTo>
                <a:lnTo>
                  <a:pt x="9117825" y="817812"/>
                </a:lnTo>
                <a:cubicBezTo>
                  <a:pt x="4721380" y="826170"/>
                  <a:pt x="5478359" y="1500383"/>
                  <a:pt x="0" y="1412802"/>
                </a:cubicBezTo>
                <a:lnTo>
                  <a:pt x="0" y="0"/>
                </a:lnTo>
                <a:close/>
              </a:path>
            </a:pathLst>
          </a:cu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grpSp>
        <p:nvGrpSpPr>
          <p:cNvPr id="35" name="Group 34">
            <a:extLst>
              <a:ext uri="{FF2B5EF4-FFF2-40B4-BE49-F238E27FC236}">
                <a16:creationId xmlns:a16="http://schemas.microsoft.com/office/drawing/2014/main" id="{A1927297-E52F-A9ED-F62A-983A2F1A3560}"/>
              </a:ext>
            </a:extLst>
          </p:cNvPr>
          <p:cNvGrpSpPr/>
          <p:nvPr userDrawn="1"/>
        </p:nvGrpSpPr>
        <p:grpSpPr>
          <a:xfrm>
            <a:off x="518160" y="487796"/>
            <a:ext cx="1772790" cy="859278"/>
            <a:chOff x="457200" y="464811"/>
            <a:chExt cx="1360162" cy="659276"/>
          </a:xfrm>
          <a:effectLst>
            <a:outerShdw blurRad="50800" dist="38100" dir="5400000" algn="t" rotWithShape="0">
              <a:prstClr val="black">
                <a:alpha val="40000"/>
              </a:prstClr>
            </a:outerShdw>
          </a:effectLst>
        </p:grpSpPr>
        <p:pic>
          <p:nvPicPr>
            <p:cNvPr id="36" name="Picture 35">
              <a:extLst>
                <a:ext uri="{FF2B5EF4-FFF2-40B4-BE49-F238E27FC236}">
                  <a16:creationId xmlns:a16="http://schemas.microsoft.com/office/drawing/2014/main" id="{26AC6F5E-4979-DB1E-3E72-3B3E76DA904C}"/>
                </a:ext>
              </a:extLst>
            </p:cNvPr>
            <p:cNvPicPr/>
            <p:nvPr userDrawn="1"/>
          </p:nvPicPr>
          <p:blipFill>
            <a:blip r:embed="rId7">
              <a:extLst>
                <a:ext uri="{28A0092B-C50C-407E-A947-70E740481C1C}">
                  <a14:useLocalDpi xmlns:a14="http://schemas.microsoft.com/office/drawing/2010/main" val="0"/>
                </a:ext>
              </a:extLst>
            </a:blip>
            <a:srcRect/>
            <a:stretch/>
          </p:blipFill>
          <p:spPr>
            <a:xfrm>
              <a:off x="1279832" y="464811"/>
              <a:ext cx="537530" cy="659276"/>
            </a:xfrm>
            <a:prstGeom prst="rect">
              <a:avLst/>
            </a:prstGeom>
          </p:spPr>
        </p:pic>
        <p:pic>
          <p:nvPicPr>
            <p:cNvPr id="37" name="Picture 36">
              <a:extLst>
                <a:ext uri="{FF2B5EF4-FFF2-40B4-BE49-F238E27FC236}">
                  <a16:creationId xmlns:a16="http://schemas.microsoft.com/office/drawing/2014/main" id="{26239617-619F-AB3B-76F0-3C52C5B8E872}"/>
                </a:ext>
              </a:extLst>
            </p:cNvPr>
            <p:cNvPicPr/>
            <p:nvPr userDrawn="1"/>
          </p:nvPicPr>
          <p:blipFill>
            <a:blip r:embed="rId8" cstate="screen">
              <a:extLst>
                <a:ext uri="{28A0092B-C50C-407E-A947-70E740481C1C}">
                  <a14:useLocalDpi xmlns:a14="http://schemas.microsoft.com/office/drawing/2010/main" val="0"/>
                </a:ext>
              </a:extLst>
            </a:blip>
            <a:srcRect/>
            <a:stretch/>
          </p:blipFill>
          <p:spPr>
            <a:xfrm>
              <a:off x="457200" y="501910"/>
              <a:ext cx="585080" cy="585080"/>
            </a:xfrm>
            <a:prstGeom prst="rect">
              <a:avLst/>
            </a:prstGeom>
          </p:spPr>
        </p:pic>
      </p:grpSp>
      <p:grpSp>
        <p:nvGrpSpPr>
          <p:cNvPr id="65" name="Group 64">
            <a:extLst>
              <a:ext uri="{FF2B5EF4-FFF2-40B4-BE49-F238E27FC236}">
                <a16:creationId xmlns:a16="http://schemas.microsoft.com/office/drawing/2014/main" id="{8B6895B0-EA0D-0E93-0BEB-C7281F152F5F}"/>
              </a:ext>
            </a:extLst>
          </p:cNvPr>
          <p:cNvGrpSpPr>
            <a:grpSpLocks/>
          </p:cNvGrpSpPr>
          <p:nvPr userDrawn="1"/>
        </p:nvGrpSpPr>
        <p:grpSpPr>
          <a:xfrm>
            <a:off x="0" y="7333488"/>
            <a:ext cx="10372027" cy="470925"/>
            <a:chOff x="0" y="7333488"/>
            <a:chExt cx="10372027" cy="470925"/>
          </a:xfrm>
        </p:grpSpPr>
        <p:sp>
          <p:nvSpPr>
            <p:cNvPr id="34" name="Rectangle 33">
              <a:extLst>
                <a:ext uri="{FF2B5EF4-FFF2-40B4-BE49-F238E27FC236}">
                  <a16:creationId xmlns:a16="http://schemas.microsoft.com/office/drawing/2014/main" id="{A5516028-B474-23F7-AA13-CC684D95CA5F}"/>
                </a:ext>
              </a:extLst>
            </p:cNvPr>
            <p:cNvSpPr>
              <a:spLocks/>
            </p:cNvSpPr>
            <p:nvPr userDrawn="1"/>
          </p:nvSpPr>
          <p:spPr>
            <a:xfrm>
              <a:off x="0" y="7333488"/>
              <a:ext cx="10372027" cy="470925"/>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38" name="TextBox 37">
              <a:extLst>
                <a:ext uri="{FF2B5EF4-FFF2-40B4-BE49-F238E27FC236}">
                  <a16:creationId xmlns:a16="http://schemas.microsoft.com/office/drawing/2014/main" id="{16FE29F0-64B6-3042-EE63-AA4A8608C7D2}"/>
                </a:ext>
              </a:extLst>
            </p:cNvPr>
            <p:cNvSpPr txBox="1">
              <a:spLocks/>
            </p:cNvSpPr>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39" name="TextBox 38">
              <a:extLst>
                <a:ext uri="{FF2B5EF4-FFF2-40B4-BE49-F238E27FC236}">
                  <a16:creationId xmlns:a16="http://schemas.microsoft.com/office/drawing/2014/main" id="{07B60741-28D8-B731-349B-66EF172E64ED}"/>
                </a:ext>
              </a:extLst>
            </p:cNvPr>
            <p:cNvSpPr txBox="1">
              <a:spLocks/>
            </p:cNvSpPr>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40" name="Star: 5 Points 39">
              <a:extLst>
                <a:ext uri="{FF2B5EF4-FFF2-40B4-BE49-F238E27FC236}">
                  <a16:creationId xmlns:a16="http://schemas.microsoft.com/office/drawing/2014/main" id="{7ED87D7C-14DA-B154-75A3-43E235915D46}"/>
                </a:ext>
              </a:extLst>
            </p:cNvPr>
            <p:cNvSpPr>
              <a:spLocks/>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1" name="Star: 5 Points 40">
              <a:extLst>
                <a:ext uri="{FF2B5EF4-FFF2-40B4-BE49-F238E27FC236}">
                  <a16:creationId xmlns:a16="http://schemas.microsoft.com/office/drawing/2014/main" id="{53290CB0-DBAC-2D7E-B848-4E59C2D21545}"/>
                </a:ext>
              </a:extLst>
            </p:cNvPr>
            <p:cNvSpPr>
              <a:spLocks/>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2" name="Star: 5 Points 41">
              <a:extLst>
                <a:ext uri="{FF2B5EF4-FFF2-40B4-BE49-F238E27FC236}">
                  <a16:creationId xmlns:a16="http://schemas.microsoft.com/office/drawing/2014/main" id="{6788BF3A-7706-C3F2-09D1-5A55ADD4020F}"/>
                </a:ext>
              </a:extLst>
            </p:cNvPr>
            <p:cNvSpPr>
              <a:spLocks/>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4" name="MarginSpacers" hidden="1">
            <a:extLst>
              <a:ext uri="{FF2B5EF4-FFF2-40B4-BE49-F238E27FC236}">
                <a16:creationId xmlns:a16="http://schemas.microsoft.com/office/drawing/2014/main" id="{39288C4E-5463-FE3A-C7A5-5A1FDFC41CF3}"/>
              </a:ext>
            </a:extLst>
          </p:cNvPr>
          <p:cNvGrpSpPr>
            <a:grpSpLocks/>
          </p:cNvGrpSpPr>
          <p:nvPr userDrawn="1"/>
        </p:nvGrpSpPr>
        <p:grpSpPr>
          <a:xfrm>
            <a:off x="0" y="0"/>
            <a:ext cx="10363200" cy="7277100"/>
            <a:chOff x="0" y="0"/>
            <a:chExt cx="12191992" cy="7277100"/>
          </a:xfrm>
        </p:grpSpPr>
        <p:sp>
          <p:nvSpPr>
            <p:cNvPr id="6" name="Rectangle 5">
              <a:extLst>
                <a:ext uri="{FF2B5EF4-FFF2-40B4-BE49-F238E27FC236}">
                  <a16:creationId xmlns:a16="http://schemas.microsoft.com/office/drawing/2014/main" id="{537F0EF0-E007-6782-D107-A8D09C11B17F}"/>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3BBB0FCF-B968-03C4-A7F9-8F57A610FCF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Rectangle 45">
              <a:extLst>
                <a:ext uri="{FF2B5EF4-FFF2-40B4-BE49-F238E27FC236}">
                  <a16:creationId xmlns:a16="http://schemas.microsoft.com/office/drawing/2014/main" id="{61FDEED0-5D41-6C4B-80F3-2BD55EC4502C}"/>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Rectangle 46">
              <a:extLst>
                <a:ext uri="{FF2B5EF4-FFF2-40B4-BE49-F238E27FC236}">
                  <a16:creationId xmlns:a16="http://schemas.microsoft.com/office/drawing/2014/main" id="{B5CDA613-2614-E78C-85DB-483DBEBD1618}"/>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sp>
        <p:nvSpPr>
          <p:cNvPr id="9" name="Slide Number Placeholder 5">
            <a:extLst>
              <a:ext uri="{FF2B5EF4-FFF2-40B4-BE49-F238E27FC236}">
                <a16:creationId xmlns:a16="http://schemas.microsoft.com/office/drawing/2014/main" id="{01CC0831-B726-4F7C-130C-E324E69B74F1}"/>
              </a:ext>
            </a:extLst>
          </p:cNvPr>
          <p:cNvSpPr/>
          <p:nvPr userDrawn="1"/>
        </p:nvSpPr>
        <p:spPr>
          <a:xfrm>
            <a:off x="9953252" y="7346912"/>
            <a:ext cx="388620" cy="414338"/>
          </a:xfrm>
          <a:prstGeom prst="rect">
            <a:avLst/>
          </a:prstGeom>
        </p:spPr>
        <p:txBody>
          <a:bodyPr vert="horz" lIns="77724" tIns="38862" rIns="77724" bIns="38862" rtlCol="0" anchor="ctr"/>
          <a:lstStyle>
            <a:defPPr>
              <a:defRPr lang="en-US"/>
            </a:defPPr>
            <a:lvl1pPr marL="0" algn="r" defTabSz="457200" rtl="0" eaLnBrk="1" latinLnBrk="0" hangingPunct="1">
              <a:defRPr sz="1200" kern="1200">
                <a:solidFill>
                  <a:srgbClr val="C9AD62"/>
                </a:solidFill>
                <a:latin typeface="Raleway Black"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AFD517-F320-4289-8E0F-CDC515A77198}" type="slidenum">
              <a:rPr lang="en-US" sz="1200" smtClean="0"/>
              <a:t>‹#›</a:t>
            </a:fld>
            <a:endParaRPr lang="en-US" sz="1020"/>
          </a:p>
        </p:txBody>
      </p:sp>
      <p:sp>
        <p:nvSpPr>
          <p:cNvPr id="22" name="Title Placeholder 21">
            <a:extLst>
              <a:ext uri="{FF2B5EF4-FFF2-40B4-BE49-F238E27FC236}">
                <a16:creationId xmlns:a16="http://schemas.microsoft.com/office/drawing/2014/main" id="{D4B3C5BD-C65A-0DC6-9D39-5C58B9ACEEFF}"/>
              </a:ext>
            </a:extLst>
          </p:cNvPr>
          <p:cNvSpPr>
            <a:spLocks noGrp="1" noRot="1" noMove="1" noResize="1" noEditPoints="1" noAdjustHandles="1" noChangeArrowheads="1" noChangeShapeType="1"/>
          </p:cNvSpPr>
          <p:nvPr>
            <p:ph type="title"/>
          </p:nvPr>
        </p:nvSpPr>
        <p:spPr>
          <a:xfrm>
            <a:off x="712470" y="414339"/>
            <a:ext cx="9391650" cy="371897"/>
          </a:xfrm>
          <a:prstGeom prst="rect">
            <a:avLst/>
          </a:prstGeom>
        </p:spPr>
        <p:txBody>
          <a:bodyPr vert="horz" wrap="square" lIns="91440" tIns="45720" rIns="91440" bIns="45720" rtlCol="0" anchor="ctr">
            <a:noAutofit/>
          </a:bodyPr>
          <a:lstStyle/>
          <a:p>
            <a:r>
              <a:rPr lang="en-US"/>
              <a:t>Click to edit Master title style</a:t>
            </a:r>
          </a:p>
        </p:txBody>
      </p:sp>
      <p:grpSp>
        <p:nvGrpSpPr>
          <p:cNvPr id="73" name="CUI_Labels">
            <a:extLst>
              <a:ext uri="{FF2B5EF4-FFF2-40B4-BE49-F238E27FC236}">
                <a16:creationId xmlns:a16="http://schemas.microsoft.com/office/drawing/2014/main" id="{48E7ABF5-9629-E070-FC5E-9DC25A8CE71A}"/>
              </a:ext>
            </a:extLst>
          </p:cNvPr>
          <p:cNvGrpSpPr>
            <a:grpSpLocks noChangeAspect="1"/>
          </p:cNvGrpSpPr>
          <p:nvPr userDrawn="1"/>
        </p:nvGrpSpPr>
        <p:grpSpPr>
          <a:xfrm>
            <a:off x="4942468" y="163034"/>
            <a:ext cx="478265" cy="7335046"/>
            <a:chOff x="5817063" y="163034"/>
            <a:chExt cx="478265" cy="7335046"/>
          </a:xfrm>
          <a:effectLst/>
        </p:grpSpPr>
        <p:sp>
          <p:nvSpPr>
            <p:cNvPr id="90" name="Rectangle 89">
              <a:extLst>
                <a:ext uri="{FF2B5EF4-FFF2-40B4-BE49-F238E27FC236}">
                  <a16:creationId xmlns:a16="http://schemas.microsoft.com/office/drawing/2014/main" id="{13DE3935-AF28-0083-DEC3-8110A0C3B976}"/>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92" name="Rectangle 91">
              <a:extLst>
                <a:ext uri="{FF2B5EF4-FFF2-40B4-BE49-F238E27FC236}">
                  <a16:creationId xmlns:a16="http://schemas.microsoft.com/office/drawing/2014/main" id="{12249076-A132-7907-B990-5ED920561B2F}"/>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817160397"/>
      </p:ext>
    </p:extLst>
  </p:cSld>
  <p:clrMap bg1="lt1" tx1="dk1" bg2="lt2" tx2="dk2" accent1="accent1" accent2="accent2" accent3="accent3" accent4="accent4" accent5="accent5" accent6="accent6" hlink="hlink" folHlink="folHlink"/>
  <p:sldLayoutIdLst>
    <p:sldLayoutId id="2147483718" r:id="rId1"/>
    <p:sldLayoutId id="2147483721" r:id="rId2"/>
    <p:sldLayoutId id="2147483723" r:id="rId3"/>
    <p:sldLayoutId id="2147483730" r:id="rId4"/>
    <p:sldLayoutId id="2147483733" r:id="rId5"/>
  </p:sldLayoutIdLst>
  <p:hf hdr="0" ftr="0" dt="0"/>
  <p:txStyles>
    <p:title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p:titleStyle>
    <p:bodyStyle>
      <a:lvl1pPr marL="0" indent="0" algn="l" defTabSz="855005" rtl="0" eaLnBrk="1" latinLnBrk="0" hangingPunct="1">
        <a:lnSpc>
          <a:spcPct val="90000"/>
        </a:lnSpc>
        <a:spcBef>
          <a:spcPts val="1200"/>
        </a:spcBef>
        <a:spcAft>
          <a:spcPts val="510"/>
        </a:spcAft>
        <a:buFont typeface="Arial" panose="020B0604020202020204" pitchFamily="34" charset="0"/>
        <a:buNone/>
        <a:defRPr sz="1400" kern="1200">
          <a:solidFill>
            <a:schemeClr val="tx1"/>
          </a:solidFill>
          <a:latin typeface="+mn-lt"/>
          <a:ea typeface="+mn-ea"/>
          <a:cs typeface="+mn-cs"/>
        </a:defRPr>
      </a:lvl1pPr>
      <a:lvl2pPr marL="228600" indent="-228600"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2pPr>
      <a:lvl3pPr marL="457200" indent="-228600" algn="l" defTabSz="855005" rtl="0" eaLnBrk="1" latinLnBrk="0" hangingPunct="1">
        <a:lnSpc>
          <a:spcPct val="90000"/>
        </a:lnSpc>
        <a:spcBef>
          <a:spcPts val="0"/>
        </a:spcBef>
        <a:spcAft>
          <a:spcPts val="0"/>
        </a:spcAft>
        <a:buFont typeface="Courier New" panose="02070309020205020404" pitchFamily="49" charset="0"/>
        <a:buChar char="o"/>
        <a:tabLst/>
        <a:defRPr sz="1400" kern="1200">
          <a:solidFill>
            <a:schemeClr val="tx1"/>
          </a:solidFill>
          <a:latin typeface="+mn-lt"/>
          <a:ea typeface="+mn-ea"/>
          <a:cs typeface="+mn-cs"/>
        </a:defRPr>
      </a:lvl3pPr>
      <a:lvl4pPr marL="685800" indent="-228600" algn="l" defTabSz="855005" rtl="0" eaLnBrk="1" latinLnBrk="0" hangingPunct="1">
        <a:lnSpc>
          <a:spcPct val="90000"/>
        </a:lnSpc>
        <a:spcBef>
          <a:spcPts val="0"/>
        </a:spcBef>
        <a:spcAft>
          <a:spcPts val="0"/>
        </a:spcAft>
        <a:buFont typeface="Wingdings" panose="05000000000000000000" pitchFamily="2" charset="2"/>
        <a:buChar char="§"/>
        <a:defRPr sz="1400" kern="1200">
          <a:solidFill>
            <a:schemeClr val="tx1"/>
          </a:solidFill>
          <a:latin typeface="+mn-lt"/>
          <a:ea typeface="+mn-ea"/>
          <a:cs typeface="+mn-cs"/>
        </a:defRPr>
      </a:lvl4pPr>
      <a:lvl5pPr marL="914400" indent="-228600"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5pPr>
      <a:lvl6pPr marL="2137513" indent="0" algn="l" defTabSz="855005" rtl="0" eaLnBrk="1" latinLnBrk="0" hangingPunct="1">
        <a:lnSpc>
          <a:spcPct val="90000"/>
        </a:lnSpc>
        <a:spcBef>
          <a:spcPts val="468"/>
        </a:spcBef>
        <a:buFont typeface="Arial" panose="020B0604020202020204" pitchFamily="34" charset="0"/>
        <a:buNone/>
        <a:defRPr sz="1683" kern="1200">
          <a:solidFill>
            <a:schemeClr val="tx1"/>
          </a:solidFill>
          <a:latin typeface="+mn-lt"/>
          <a:ea typeface="+mn-ea"/>
          <a:cs typeface="+mn-cs"/>
        </a:defRPr>
      </a:lvl6pPr>
      <a:lvl7pPr marL="2778766"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7pPr>
      <a:lvl8pPr marL="3206269"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8pPr>
      <a:lvl9pPr marL="3633770"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9pPr>
    </p:bodyStyle>
    <p:otherStyle>
      <a:defPPr>
        <a:defRPr lang="en-US"/>
      </a:defPPr>
      <a:lvl1pPr marL="0" algn="l" defTabSz="855005" rtl="0" eaLnBrk="1" latinLnBrk="0" hangingPunct="1">
        <a:defRPr sz="1683" kern="1200">
          <a:solidFill>
            <a:schemeClr val="tx1"/>
          </a:solidFill>
          <a:latin typeface="+mn-lt"/>
          <a:ea typeface="+mn-ea"/>
          <a:cs typeface="+mn-cs"/>
        </a:defRPr>
      </a:lvl1pPr>
      <a:lvl2pPr marL="427502" algn="l" defTabSz="855005" rtl="0" eaLnBrk="1" latinLnBrk="0" hangingPunct="1">
        <a:defRPr sz="1683" kern="1200">
          <a:solidFill>
            <a:schemeClr val="tx1"/>
          </a:solidFill>
          <a:latin typeface="+mn-lt"/>
          <a:ea typeface="+mn-ea"/>
          <a:cs typeface="+mn-cs"/>
        </a:defRPr>
      </a:lvl2pPr>
      <a:lvl3pPr marL="855005" algn="l" defTabSz="855005" rtl="0" eaLnBrk="1" latinLnBrk="0" hangingPunct="1">
        <a:defRPr sz="1683" kern="1200">
          <a:solidFill>
            <a:schemeClr val="tx1"/>
          </a:solidFill>
          <a:latin typeface="+mn-lt"/>
          <a:ea typeface="+mn-ea"/>
          <a:cs typeface="+mn-cs"/>
        </a:defRPr>
      </a:lvl3pPr>
      <a:lvl4pPr marL="1282508" algn="l" defTabSz="855005" rtl="0" eaLnBrk="1" latinLnBrk="0" hangingPunct="1">
        <a:defRPr sz="1683" kern="1200">
          <a:solidFill>
            <a:schemeClr val="tx1"/>
          </a:solidFill>
          <a:latin typeface="+mn-lt"/>
          <a:ea typeface="+mn-ea"/>
          <a:cs typeface="+mn-cs"/>
        </a:defRPr>
      </a:lvl4pPr>
      <a:lvl5pPr marL="1710010" algn="l" defTabSz="855005" rtl="0" eaLnBrk="1" latinLnBrk="0" hangingPunct="1">
        <a:defRPr sz="1683" kern="1200">
          <a:solidFill>
            <a:schemeClr val="tx1"/>
          </a:solidFill>
          <a:latin typeface="+mn-lt"/>
          <a:ea typeface="+mn-ea"/>
          <a:cs typeface="+mn-cs"/>
        </a:defRPr>
      </a:lvl5pPr>
      <a:lvl6pPr marL="2137512" algn="l" defTabSz="855005" rtl="0" eaLnBrk="1" latinLnBrk="0" hangingPunct="1">
        <a:defRPr sz="1683" kern="1200">
          <a:solidFill>
            <a:schemeClr val="tx1"/>
          </a:solidFill>
          <a:latin typeface="+mn-lt"/>
          <a:ea typeface="+mn-ea"/>
          <a:cs typeface="+mn-cs"/>
        </a:defRPr>
      </a:lvl6pPr>
      <a:lvl7pPr marL="2565015" algn="l" defTabSz="855005" rtl="0" eaLnBrk="1" latinLnBrk="0" hangingPunct="1">
        <a:defRPr sz="1683" kern="1200">
          <a:solidFill>
            <a:schemeClr val="tx1"/>
          </a:solidFill>
          <a:latin typeface="+mn-lt"/>
          <a:ea typeface="+mn-ea"/>
          <a:cs typeface="+mn-cs"/>
        </a:defRPr>
      </a:lvl7pPr>
      <a:lvl8pPr marL="2992517" algn="l" defTabSz="855005" rtl="0" eaLnBrk="1" latinLnBrk="0" hangingPunct="1">
        <a:defRPr sz="1683" kern="1200">
          <a:solidFill>
            <a:schemeClr val="tx1"/>
          </a:solidFill>
          <a:latin typeface="+mn-lt"/>
          <a:ea typeface="+mn-ea"/>
          <a:cs typeface="+mn-cs"/>
        </a:defRPr>
      </a:lvl8pPr>
      <a:lvl9pPr marL="3420020" algn="l" defTabSz="855005" rtl="0" eaLnBrk="1" latinLnBrk="0" hangingPunct="1">
        <a:defRPr sz="168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264" userDrawn="1">
          <p15:clr>
            <a:srgbClr val="F26B43"/>
          </p15:clr>
        </p15:guide>
        <p15:guide id="3" pos="192">
          <p15:clr>
            <a:srgbClr val="F26B43"/>
          </p15:clr>
        </p15:guide>
        <p15:guide id="4" pos="6336" userDrawn="1">
          <p15:clr>
            <a:srgbClr val="F26B43"/>
          </p15:clr>
        </p15:guide>
        <p15:guide id="5" orient="horz" pos="192">
          <p15:clr>
            <a:srgbClr val="F26B43"/>
          </p15:clr>
        </p15:guide>
        <p15:guide id="6" orient="horz" pos="439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2FFFB0A-55C7-43C3-AF09-500788064470}"/>
              </a:ext>
              <a:ext uri="{C183D7F6-B498-43B3-948B-1728B52AA6E4}">
                <adec:decorative xmlns:adec="http://schemas.microsoft.com/office/drawing/2017/decorative" val="0"/>
              </a:ext>
            </a:extLst>
          </p:cNvPr>
          <p:cNvGrpSpPr/>
          <p:nvPr userDrawn="1"/>
        </p:nvGrpSpPr>
        <p:grpSpPr>
          <a:xfrm>
            <a:off x="0" y="7333488"/>
            <a:ext cx="10372027" cy="470925"/>
            <a:chOff x="0" y="7333488"/>
            <a:chExt cx="10372027" cy="470925"/>
          </a:xfrm>
        </p:grpSpPr>
        <p:sp>
          <p:nvSpPr>
            <p:cNvPr id="9" name="Rectangle 8">
              <a:extLst>
                <a:ext uri="{FF2B5EF4-FFF2-40B4-BE49-F238E27FC236}">
                  <a16:creationId xmlns:a16="http://schemas.microsoft.com/office/drawing/2014/main" id="{BFD5BDBA-B4DA-5F31-6D94-4E78D9CDB1DF}"/>
                </a:ext>
              </a:extLst>
            </p:cNvPr>
            <p:cNvSpPr/>
            <p:nvPr userDrawn="1"/>
          </p:nvSpPr>
          <p:spPr>
            <a:xfrm>
              <a:off x="0" y="7333488"/>
              <a:ext cx="10372027" cy="470925"/>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11" name="TextBox 10">
              <a:extLst>
                <a:ext uri="{FF2B5EF4-FFF2-40B4-BE49-F238E27FC236}">
                  <a16:creationId xmlns:a16="http://schemas.microsoft.com/office/drawing/2014/main" id="{17A9C611-B54E-668E-4FBA-D9D10C17D1B5}"/>
                </a:ext>
              </a:extLst>
            </p:cNvPr>
            <p:cNvSpPr txBox="1"/>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12" name="TextBox 11">
              <a:extLst>
                <a:ext uri="{FF2B5EF4-FFF2-40B4-BE49-F238E27FC236}">
                  <a16:creationId xmlns:a16="http://schemas.microsoft.com/office/drawing/2014/main" id="{F4ECB693-137B-DE6C-8883-4CE0BDB8E55C}"/>
                </a:ext>
              </a:extLst>
            </p:cNvPr>
            <p:cNvSpPr txBox="1"/>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13" name="Star: 5 Points 12">
              <a:extLst>
                <a:ext uri="{FF2B5EF4-FFF2-40B4-BE49-F238E27FC236}">
                  <a16:creationId xmlns:a16="http://schemas.microsoft.com/office/drawing/2014/main" id="{8DD05B7F-72BD-008D-D605-837E58157496}"/>
                </a:ext>
              </a:extLst>
            </p:cNvPr>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Star: 5 Points 13">
              <a:extLst>
                <a:ext uri="{FF2B5EF4-FFF2-40B4-BE49-F238E27FC236}">
                  <a16:creationId xmlns:a16="http://schemas.microsoft.com/office/drawing/2014/main" id="{01EDF40D-A30A-6F7A-B3AC-F5CF68EA03A2}"/>
                </a:ext>
              </a:extLst>
            </p:cNvPr>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Star: 5 Points 14">
              <a:extLst>
                <a:ext uri="{FF2B5EF4-FFF2-40B4-BE49-F238E27FC236}">
                  <a16:creationId xmlns:a16="http://schemas.microsoft.com/office/drawing/2014/main" id="{42149EB0-9285-D25A-9DA2-401EE1D06721}"/>
                </a:ext>
              </a:extLst>
            </p:cNvPr>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3" name="Text Placeholder 22">
            <a:extLst>
              <a:ext uri="{FF2B5EF4-FFF2-40B4-BE49-F238E27FC236}">
                <a16:creationId xmlns:a16="http://schemas.microsoft.com/office/drawing/2014/main" id="{262575F2-A654-EAD1-765C-1C08829C2685}"/>
              </a:ext>
            </a:extLst>
          </p:cNvPr>
          <p:cNvSpPr>
            <a:spLocks noGrp="1"/>
          </p:cNvSpPr>
          <p:nvPr>
            <p:ph type="body" idx="1"/>
          </p:nvPr>
        </p:nvSpPr>
        <p:spPr>
          <a:xfrm>
            <a:off x="304799" y="2053251"/>
            <a:ext cx="9746157" cy="1415772"/>
          </a:xfrm>
          <a:prstGeom prst="rect">
            <a:avLst/>
          </a:prstGeom>
        </p:spPr>
        <p:txBody>
          <a:bodyPr vert="horz" wrap="square" lIns="182880" tIns="182880" rIns="182880" bIns="182880" rtlCol="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2" name="Rectangle 27">
            <a:extLst>
              <a:ext uri="{FF2B5EF4-FFF2-40B4-BE49-F238E27FC236}">
                <a16:creationId xmlns:a16="http://schemas.microsoft.com/office/drawing/2014/main" id="{D6B5EE2D-D761-CA5D-55FE-D9D9A4FB61F7}"/>
              </a:ext>
            </a:extLst>
          </p:cNvPr>
          <p:cNvSpPr/>
          <p:nvPr userDrawn="1"/>
        </p:nvSpPr>
        <p:spPr>
          <a:xfrm flipH="1">
            <a:off x="0" y="537076"/>
            <a:ext cx="10363200" cy="932688"/>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31392">
                <a:moveTo>
                  <a:pt x="0" y="0"/>
                </a:moveTo>
                <a:lnTo>
                  <a:pt x="9117825" y="0"/>
                </a:lnTo>
                <a:lnTo>
                  <a:pt x="9117825" y="724825"/>
                </a:lnTo>
                <a:cubicBezTo>
                  <a:pt x="4702595" y="510013"/>
                  <a:pt x="5468967" y="1584070"/>
                  <a:pt x="0" y="1412802"/>
                </a:cubicBezTo>
                <a:lnTo>
                  <a:pt x="0" y="0"/>
                </a:lnTo>
                <a:close/>
              </a:path>
            </a:pathLst>
          </a:custGeom>
          <a:gradFill>
            <a:gsLst>
              <a:gs pos="84000">
                <a:srgbClr val="B99E55"/>
              </a:gs>
              <a:gs pos="55000">
                <a:schemeClr val="bg1"/>
              </a:gs>
              <a:gs pos="100000">
                <a:srgbClr val="C7AA61"/>
              </a:gs>
            </a:gsLst>
            <a:path path="circle">
              <a:fillToRect r="100000" b="100000"/>
            </a:path>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33" name="Rectangle 27">
            <a:extLst>
              <a:ext uri="{FF2B5EF4-FFF2-40B4-BE49-F238E27FC236}">
                <a16:creationId xmlns:a16="http://schemas.microsoft.com/office/drawing/2014/main" id="{03CEECC2-35F0-20C7-53FE-E8C9F16FB070}"/>
              </a:ext>
            </a:extLst>
          </p:cNvPr>
          <p:cNvSpPr/>
          <p:nvPr userDrawn="1"/>
        </p:nvSpPr>
        <p:spPr>
          <a:xfrm flipH="1">
            <a:off x="-8827" y="-12577"/>
            <a:ext cx="10371473" cy="1394095"/>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 name="connsiteX0" fmla="*/ 0 w 9117825"/>
              <a:gd name="connsiteY0" fmla="*/ 0 h 1435570"/>
              <a:gd name="connsiteX1" fmla="*/ 9117825 w 9117825"/>
              <a:gd name="connsiteY1" fmla="*/ 0 h 1435570"/>
              <a:gd name="connsiteX2" fmla="*/ 9117825 w 9117825"/>
              <a:gd name="connsiteY2" fmla="*/ 724825 h 1435570"/>
              <a:gd name="connsiteX3" fmla="*/ 0 w 9117825"/>
              <a:gd name="connsiteY3" fmla="*/ 1412802 h 1435570"/>
              <a:gd name="connsiteX4" fmla="*/ 0 w 9117825"/>
              <a:gd name="connsiteY4" fmla="*/ 0 h 1435570"/>
              <a:gd name="connsiteX0" fmla="*/ 0 w 9117825"/>
              <a:gd name="connsiteY0" fmla="*/ 0 h 1437990"/>
              <a:gd name="connsiteX1" fmla="*/ 9117825 w 9117825"/>
              <a:gd name="connsiteY1" fmla="*/ 0 h 1437990"/>
              <a:gd name="connsiteX2" fmla="*/ 9117825 w 9117825"/>
              <a:gd name="connsiteY2" fmla="*/ 817812 h 1437990"/>
              <a:gd name="connsiteX3" fmla="*/ 0 w 9117825"/>
              <a:gd name="connsiteY3" fmla="*/ 1412802 h 1437990"/>
              <a:gd name="connsiteX4" fmla="*/ 0 w 9117825"/>
              <a:gd name="connsiteY4" fmla="*/ 0 h 1437990"/>
              <a:gd name="connsiteX0" fmla="*/ 0 w 9117825"/>
              <a:gd name="connsiteY0" fmla="*/ 0 h 1423865"/>
              <a:gd name="connsiteX1" fmla="*/ 9117825 w 9117825"/>
              <a:gd name="connsiteY1" fmla="*/ 0 h 1423865"/>
              <a:gd name="connsiteX2" fmla="*/ 9117825 w 9117825"/>
              <a:gd name="connsiteY2" fmla="*/ 817812 h 1423865"/>
              <a:gd name="connsiteX3" fmla="*/ 0 w 9117825"/>
              <a:gd name="connsiteY3" fmla="*/ 1412802 h 1423865"/>
              <a:gd name="connsiteX4" fmla="*/ 0 w 9117825"/>
              <a:gd name="connsiteY4" fmla="*/ 0 h 1423865"/>
              <a:gd name="connsiteX0" fmla="*/ 0 w 9117825"/>
              <a:gd name="connsiteY0" fmla="*/ 0 h 1420649"/>
              <a:gd name="connsiteX1" fmla="*/ 9117825 w 9117825"/>
              <a:gd name="connsiteY1" fmla="*/ 0 h 1420649"/>
              <a:gd name="connsiteX2" fmla="*/ 9117825 w 9117825"/>
              <a:gd name="connsiteY2" fmla="*/ 817812 h 1420649"/>
              <a:gd name="connsiteX3" fmla="*/ 0 w 9117825"/>
              <a:gd name="connsiteY3" fmla="*/ 1412802 h 1420649"/>
              <a:gd name="connsiteX4" fmla="*/ 0 w 9117825"/>
              <a:gd name="connsiteY4" fmla="*/ 0 h 1420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20649">
                <a:moveTo>
                  <a:pt x="0" y="0"/>
                </a:moveTo>
                <a:lnTo>
                  <a:pt x="9117825" y="0"/>
                </a:lnTo>
                <a:lnTo>
                  <a:pt x="9117825" y="817812"/>
                </a:lnTo>
                <a:cubicBezTo>
                  <a:pt x="4721380" y="826170"/>
                  <a:pt x="5478359" y="1500383"/>
                  <a:pt x="0" y="1412802"/>
                </a:cubicBezTo>
                <a:lnTo>
                  <a:pt x="0" y="0"/>
                </a:lnTo>
                <a:close/>
              </a:path>
            </a:pathLst>
          </a:cu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grpSp>
        <p:nvGrpSpPr>
          <p:cNvPr id="35" name="Group 34">
            <a:extLst>
              <a:ext uri="{FF2B5EF4-FFF2-40B4-BE49-F238E27FC236}">
                <a16:creationId xmlns:a16="http://schemas.microsoft.com/office/drawing/2014/main" id="{A1927297-E52F-A9ED-F62A-983A2F1A3560}"/>
              </a:ext>
            </a:extLst>
          </p:cNvPr>
          <p:cNvGrpSpPr/>
          <p:nvPr userDrawn="1"/>
        </p:nvGrpSpPr>
        <p:grpSpPr>
          <a:xfrm>
            <a:off x="518160" y="487796"/>
            <a:ext cx="1772790" cy="859278"/>
            <a:chOff x="457200" y="464811"/>
            <a:chExt cx="1360162" cy="659276"/>
          </a:xfrm>
          <a:effectLst>
            <a:outerShdw blurRad="50800" dist="38100" dir="5400000" algn="t" rotWithShape="0">
              <a:prstClr val="black">
                <a:alpha val="40000"/>
              </a:prstClr>
            </a:outerShdw>
          </a:effectLst>
        </p:grpSpPr>
        <p:pic>
          <p:nvPicPr>
            <p:cNvPr id="36" name="Picture 35">
              <a:extLst>
                <a:ext uri="{FF2B5EF4-FFF2-40B4-BE49-F238E27FC236}">
                  <a16:creationId xmlns:a16="http://schemas.microsoft.com/office/drawing/2014/main" id="{26AC6F5E-4979-DB1E-3E72-3B3E76DA904C}"/>
                </a:ext>
              </a:extLst>
            </p:cNvPr>
            <p:cNvPicPr/>
            <p:nvPr userDrawn="1"/>
          </p:nvPicPr>
          <p:blipFill>
            <a:blip r:embed="rId7">
              <a:extLst>
                <a:ext uri="{28A0092B-C50C-407E-A947-70E740481C1C}">
                  <a14:useLocalDpi xmlns:a14="http://schemas.microsoft.com/office/drawing/2010/main" val="0"/>
                </a:ext>
              </a:extLst>
            </a:blip>
            <a:srcRect/>
            <a:stretch/>
          </p:blipFill>
          <p:spPr>
            <a:xfrm>
              <a:off x="1279832" y="464811"/>
              <a:ext cx="537530" cy="659276"/>
            </a:xfrm>
            <a:prstGeom prst="rect">
              <a:avLst/>
            </a:prstGeom>
          </p:spPr>
        </p:pic>
        <p:pic>
          <p:nvPicPr>
            <p:cNvPr id="37" name="Picture 36">
              <a:extLst>
                <a:ext uri="{FF2B5EF4-FFF2-40B4-BE49-F238E27FC236}">
                  <a16:creationId xmlns:a16="http://schemas.microsoft.com/office/drawing/2014/main" id="{26239617-619F-AB3B-76F0-3C52C5B8E872}"/>
                </a:ext>
              </a:extLst>
            </p:cNvPr>
            <p:cNvPicPr/>
            <p:nvPr userDrawn="1"/>
          </p:nvPicPr>
          <p:blipFill>
            <a:blip r:embed="rId8" cstate="screen">
              <a:extLst>
                <a:ext uri="{28A0092B-C50C-407E-A947-70E740481C1C}">
                  <a14:useLocalDpi xmlns:a14="http://schemas.microsoft.com/office/drawing/2010/main" val="0"/>
                </a:ext>
              </a:extLst>
            </a:blip>
            <a:srcRect/>
            <a:stretch/>
          </p:blipFill>
          <p:spPr>
            <a:xfrm>
              <a:off x="457200" y="501910"/>
              <a:ext cx="585080" cy="585080"/>
            </a:xfrm>
            <a:prstGeom prst="rect">
              <a:avLst/>
            </a:prstGeom>
          </p:spPr>
        </p:pic>
      </p:grpSp>
      <p:grpSp>
        <p:nvGrpSpPr>
          <p:cNvPr id="4" name="MarginSpacers" hidden="1">
            <a:extLst>
              <a:ext uri="{FF2B5EF4-FFF2-40B4-BE49-F238E27FC236}">
                <a16:creationId xmlns:a16="http://schemas.microsoft.com/office/drawing/2014/main" id="{39288C4E-5463-FE3A-C7A5-5A1FDFC41CF3}"/>
              </a:ext>
            </a:extLst>
          </p:cNvPr>
          <p:cNvGrpSpPr>
            <a:grpSpLocks/>
          </p:cNvGrpSpPr>
          <p:nvPr userDrawn="1"/>
        </p:nvGrpSpPr>
        <p:grpSpPr>
          <a:xfrm>
            <a:off x="0" y="0"/>
            <a:ext cx="10363200" cy="7277100"/>
            <a:chOff x="0" y="0"/>
            <a:chExt cx="12191992" cy="7277100"/>
          </a:xfrm>
        </p:grpSpPr>
        <p:sp>
          <p:nvSpPr>
            <p:cNvPr id="6" name="Rectangle 5">
              <a:extLst>
                <a:ext uri="{FF2B5EF4-FFF2-40B4-BE49-F238E27FC236}">
                  <a16:creationId xmlns:a16="http://schemas.microsoft.com/office/drawing/2014/main" id="{537F0EF0-E007-6782-D107-A8D09C11B17F}"/>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3BBB0FCF-B968-03C4-A7F9-8F57A610FCF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Rectangle 45">
              <a:extLst>
                <a:ext uri="{FF2B5EF4-FFF2-40B4-BE49-F238E27FC236}">
                  <a16:creationId xmlns:a16="http://schemas.microsoft.com/office/drawing/2014/main" id="{61FDEED0-5D41-6C4B-80F3-2BD55EC4502C}"/>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Rectangle 46">
              <a:extLst>
                <a:ext uri="{FF2B5EF4-FFF2-40B4-BE49-F238E27FC236}">
                  <a16:creationId xmlns:a16="http://schemas.microsoft.com/office/drawing/2014/main" id="{B5CDA613-2614-E78C-85DB-483DBEBD1618}"/>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sp>
        <p:nvSpPr>
          <p:cNvPr id="22" name="Title Placeholder 21">
            <a:extLst>
              <a:ext uri="{FF2B5EF4-FFF2-40B4-BE49-F238E27FC236}">
                <a16:creationId xmlns:a16="http://schemas.microsoft.com/office/drawing/2014/main" id="{D4B3C5BD-C65A-0DC6-9D39-5C58B9ACEEFF}"/>
              </a:ext>
            </a:extLst>
          </p:cNvPr>
          <p:cNvSpPr>
            <a:spLocks noGrp="1" noRot="1" noMove="1" noResize="1" noEditPoints="1" noAdjustHandles="1" noChangeArrowheads="1" noChangeShapeType="1"/>
          </p:cNvSpPr>
          <p:nvPr>
            <p:ph type="title"/>
          </p:nvPr>
        </p:nvSpPr>
        <p:spPr>
          <a:xfrm>
            <a:off x="712470" y="414339"/>
            <a:ext cx="9391650" cy="371897"/>
          </a:xfrm>
          <a:prstGeom prst="rect">
            <a:avLst/>
          </a:prstGeom>
        </p:spPr>
        <p:txBody>
          <a:bodyPr vert="horz" wrap="square" lIns="91440" tIns="45720" rIns="91440" bIns="45720" rtlCol="0" anchor="ctr">
            <a:noAutofit/>
          </a:bodyPr>
          <a:lstStyle/>
          <a:p>
            <a:r>
              <a:rPr lang="en-US"/>
              <a:t>Click to edit Master title style</a:t>
            </a:r>
          </a:p>
        </p:txBody>
      </p:sp>
      <p:grpSp>
        <p:nvGrpSpPr>
          <p:cNvPr id="17" name="CUI_Labels">
            <a:extLst>
              <a:ext uri="{FF2B5EF4-FFF2-40B4-BE49-F238E27FC236}">
                <a16:creationId xmlns:a16="http://schemas.microsoft.com/office/drawing/2014/main" id="{D9A35BBC-1824-5F32-33F6-4D10FE8E237D}"/>
              </a:ext>
            </a:extLst>
          </p:cNvPr>
          <p:cNvGrpSpPr/>
          <p:nvPr userDrawn="1"/>
        </p:nvGrpSpPr>
        <p:grpSpPr>
          <a:xfrm>
            <a:off x="4501975" y="163034"/>
            <a:ext cx="1359250" cy="7335046"/>
            <a:chOff x="5308832" y="163034"/>
            <a:chExt cx="1359250" cy="7335046"/>
          </a:xfrm>
          <a:effectLst/>
        </p:grpSpPr>
        <p:sp>
          <p:nvSpPr>
            <p:cNvPr id="18" name="Rectangle 17">
              <a:extLst>
                <a:ext uri="{FF2B5EF4-FFF2-40B4-BE49-F238E27FC236}">
                  <a16:creationId xmlns:a16="http://schemas.microsoft.com/office/drawing/2014/main" id="{1D394C54-FA97-EC6F-1F98-E6EE5A6B1369}"/>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19" name="Rectangle 18">
              <a:extLst>
                <a:ext uri="{FF2B5EF4-FFF2-40B4-BE49-F238E27FC236}">
                  <a16:creationId xmlns:a16="http://schemas.microsoft.com/office/drawing/2014/main" id="{183B7004-83D2-7049-FA3E-0E6284B71C3A}"/>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
        <p:nvSpPr>
          <p:cNvPr id="2" name="Slide Number Placeholder 5">
            <a:extLst>
              <a:ext uri="{FF2B5EF4-FFF2-40B4-BE49-F238E27FC236}">
                <a16:creationId xmlns:a16="http://schemas.microsoft.com/office/drawing/2014/main" id="{482062A0-5A41-1B35-5B86-18B83F898C9B}"/>
              </a:ext>
            </a:extLst>
          </p:cNvPr>
          <p:cNvSpPr/>
          <p:nvPr userDrawn="1"/>
        </p:nvSpPr>
        <p:spPr>
          <a:xfrm>
            <a:off x="9953252" y="7346912"/>
            <a:ext cx="388620" cy="414338"/>
          </a:xfrm>
          <a:prstGeom prst="rect">
            <a:avLst/>
          </a:prstGeom>
        </p:spPr>
        <p:txBody>
          <a:bodyPr vert="horz" lIns="77724" tIns="38862" rIns="77724" bIns="38862" rtlCol="0" anchor="ctr"/>
          <a:lstStyle>
            <a:defPPr>
              <a:defRPr lang="en-US"/>
            </a:defPPr>
            <a:lvl1pPr marL="0" algn="r" defTabSz="457200" rtl="0" eaLnBrk="1" latinLnBrk="0" hangingPunct="1">
              <a:defRPr sz="1200" kern="1200">
                <a:solidFill>
                  <a:srgbClr val="C9AD62"/>
                </a:solidFill>
                <a:latin typeface="Raleway Black"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AFD517-F320-4289-8E0F-CDC515A77198}" type="slidenum">
              <a:rPr lang="en-US" sz="1200" smtClean="0"/>
              <a:t>‹#›</a:t>
            </a:fld>
            <a:endParaRPr lang="en-US" sz="1020"/>
          </a:p>
        </p:txBody>
      </p:sp>
    </p:spTree>
    <p:extLst>
      <p:ext uri="{BB962C8B-B14F-4D97-AF65-F5344CB8AC3E}">
        <p14:creationId xmlns:p14="http://schemas.microsoft.com/office/powerpoint/2010/main" val="4189005626"/>
      </p:ext>
    </p:extLst>
  </p:cSld>
  <p:clrMap bg1="lt1" tx1="dk1" bg2="lt2" tx2="dk2" accent1="accent1" accent2="accent2" accent3="accent3" accent4="accent4" accent5="accent5" accent6="accent6" hlink="hlink" folHlink="folHlink"/>
  <p:sldLayoutIdLst>
    <p:sldLayoutId id="2147483735" r:id="rId1"/>
    <p:sldLayoutId id="2147483750" r:id="rId2"/>
    <p:sldLayoutId id="2147483739" r:id="rId3"/>
    <p:sldLayoutId id="2147483743" r:id="rId4"/>
    <p:sldLayoutId id="2147483746" r:id="rId5"/>
  </p:sldLayoutIdLst>
  <p:hf hdr="0" ftr="0" dt="0"/>
  <p:txStyles>
    <p:title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p:titleStyle>
    <p:bodyStyle>
      <a:lvl1pPr marL="0" indent="0" algn="l" defTabSz="855005" rtl="0" eaLnBrk="1" latinLnBrk="0" hangingPunct="1">
        <a:lnSpc>
          <a:spcPct val="90000"/>
        </a:lnSpc>
        <a:spcBef>
          <a:spcPts val="1200"/>
        </a:spcBef>
        <a:spcAft>
          <a:spcPts val="510"/>
        </a:spcAft>
        <a:buFont typeface="Arial" panose="020B0604020202020204" pitchFamily="34" charset="0"/>
        <a:buNone/>
        <a:defRPr sz="1400" kern="1200">
          <a:solidFill>
            <a:schemeClr val="tx1"/>
          </a:solidFill>
          <a:latin typeface="+mn-lt"/>
          <a:ea typeface="+mn-ea"/>
          <a:cs typeface="+mn-cs"/>
        </a:defRPr>
      </a:lvl1pPr>
      <a:lvl2pPr marL="228600" indent="-228600"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2pPr>
      <a:lvl3pPr marL="457200" indent="-228600" algn="l" defTabSz="855005" rtl="0" eaLnBrk="1" latinLnBrk="0" hangingPunct="1">
        <a:lnSpc>
          <a:spcPct val="90000"/>
        </a:lnSpc>
        <a:spcBef>
          <a:spcPts val="0"/>
        </a:spcBef>
        <a:spcAft>
          <a:spcPts val="0"/>
        </a:spcAft>
        <a:buFont typeface="Courier New" panose="02070309020205020404" pitchFamily="49" charset="0"/>
        <a:buChar char="o"/>
        <a:tabLst/>
        <a:defRPr sz="1400" kern="1200">
          <a:solidFill>
            <a:schemeClr val="tx1"/>
          </a:solidFill>
          <a:latin typeface="+mn-lt"/>
          <a:ea typeface="+mn-ea"/>
          <a:cs typeface="+mn-cs"/>
        </a:defRPr>
      </a:lvl3pPr>
      <a:lvl4pPr marL="685800" indent="-228600" algn="l" defTabSz="855005" rtl="0" eaLnBrk="1" latinLnBrk="0" hangingPunct="1">
        <a:lnSpc>
          <a:spcPct val="90000"/>
        </a:lnSpc>
        <a:spcBef>
          <a:spcPts val="0"/>
        </a:spcBef>
        <a:spcAft>
          <a:spcPts val="0"/>
        </a:spcAft>
        <a:buFont typeface="Wingdings" panose="05000000000000000000" pitchFamily="2" charset="2"/>
        <a:buChar char="§"/>
        <a:defRPr sz="1400" kern="1200">
          <a:solidFill>
            <a:schemeClr val="tx1"/>
          </a:solidFill>
          <a:latin typeface="+mn-lt"/>
          <a:ea typeface="+mn-ea"/>
          <a:cs typeface="+mn-cs"/>
        </a:defRPr>
      </a:lvl4pPr>
      <a:lvl5pPr marL="914400" indent="-228600"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5pPr>
      <a:lvl6pPr marL="2137513" indent="0" algn="l" defTabSz="855005" rtl="0" eaLnBrk="1" latinLnBrk="0" hangingPunct="1">
        <a:lnSpc>
          <a:spcPct val="90000"/>
        </a:lnSpc>
        <a:spcBef>
          <a:spcPts val="468"/>
        </a:spcBef>
        <a:buFont typeface="Arial" panose="020B0604020202020204" pitchFamily="34" charset="0"/>
        <a:buNone/>
        <a:defRPr sz="1683" kern="1200">
          <a:solidFill>
            <a:schemeClr val="tx1"/>
          </a:solidFill>
          <a:latin typeface="+mn-lt"/>
          <a:ea typeface="+mn-ea"/>
          <a:cs typeface="+mn-cs"/>
        </a:defRPr>
      </a:lvl6pPr>
      <a:lvl7pPr marL="2778766"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7pPr>
      <a:lvl8pPr marL="3206269"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8pPr>
      <a:lvl9pPr marL="3633770"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9pPr>
    </p:bodyStyle>
    <p:otherStyle>
      <a:defPPr>
        <a:defRPr lang="en-US"/>
      </a:defPPr>
      <a:lvl1pPr marL="0" algn="l" defTabSz="855005" rtl="0" eaLnBrk="1" latinLnBrk="0" hangingPunct="1">
        <a:defRPr sz="1683" kern="1200">
          <a:solidFill>
            <a:schemeClr val="tx1"/>
          </a:solidFill>
          <a:latin typeface="+mn-lt"/>
          <a:ea typeface="+mn-ea"/>
          <a:cs typeface="+mn-cs"/>
        </a:defRPr>
      </a:lvl1pPr>
      <a:lvl2pPr marL="427502" algn="l" defTabSz="855005" rtl="0" eaLnBrk="1" latinLnBrk="0" hangingPunct="1">
        <a:defRPr sz="1683" kern="1200">
          <a:solidFill>
            <a:schemeClr val="tx1"/>
          </a:solidFill>
          <a:latin typeface="+mn-lt"/>
          <a:ea typeface="+mn-ea"/>
          <a:cs typeface="+mn-cs"/>
        </a:defRPr>
      </a:lvl2pPr>
      <a:lvl3pPr marL="855005" algn="l" defTabSz="855005" rtl="0" eaLnBrk="1" latinLnBrk="0" hangingPunct="1">
        <a:defRPr sz="1683" kern="1200">
          <a:solidFill>
            <a:schemeClr val="tx1"/>
          </a:solidFill>
          <a:latin typeface="+mn-lt"/>
          <a:ea typeface="+mn-ea"/>
          <a:cs typeface="+mn-cs"/>
        </a:defRPr>
      </a:lvl3pPr>
      <a:lvl4pPr marL="1282508" algn="l" defTabSz="855005" rtl="0" eaLnBrk="1" latinLnBrk="0" hangingPunct="1">
        <a:defRPr sz="1683" kern="1200">
          <a:solidFill>
            <a:schemeClr val="tx1"/>
          </a:solidFill>
          <a:latin typeface="+mn-lt"/>
          <a:ea typeface="+mn-ea"/>
          <a:cs typeface="+mn-cs"/>
        </a:defRPr>
      </a:lvl4pPr>
      <a:lvl5pPr marL="1710010" algn="l" defTabSz="855005" rtl="0" eaLnBrk="1" latinLnBrk="0" hangingPunct="1">
        <a:defRPr sz="1683" kern="1200">
          <a:solidFill>
            <a:schemeClr val="tx1"/>
          </a:solidFill>
          <a:latin typeface="+mn-lt"/>
          <a:ea typeface="+mn-ea"/>
          <a:cs typeface="+mn-cs"/>
        </a:defRPr>
      </a:lvl5pPr>
      <a:lvl6pPr marL="2137512" algn="l" defTabSz="855005" rtl="0" eaLnBrk="1" latinLnBrk="0" hangingPunct="1">
        <a:defRPr sz="1683" kern="1200">
          <a:solidFill>
            <a:schemeClr val="tx1"/>
          </a:solidFill>
          <a:latin typeface="+mn-lt"/>
          <a:ea typeface="+mn-ea"/>
          <a:cs typeface="+mn-cs"/>
        </a:defRPr>
      </a:lvl6pPr>
      <a:lvl7pPr marL="2565015" algn="l" defTabSz="855005" rtl="0" eaLnBrk="1" latinLnBrk="0" hangingPunct="1">
        <a:defRPr sz="1683" kern="1200">
          <a:solidFill>
            <a:schemeClr val="tx1"/>
          </a:solidFill>
          <a:latin typeface="+mn-lt"/>
          <a:ea typeface="+mn-ea"/>
          <a:cs typeface="+mn-cs"/>
        </a:defRPr>
      </a:lvl7pPr>
      <a:lvl8pPr marL="2992517" algn="l" defTabSz="855005" rtl="0" eaLnBrk="1" latinLnBrk="0" hangingPunct="1">
        <a:defRPr sz="1683" kern="1200">
          <a:solidFill>
            <a:schemeClr val="tx1"/>
          </a:solidFill>
          <a:latin typeface="+mn-lt"/>
          <a:ea typeface="+mn-ea"/>
          <a:cs typeface="+mn-cs"/>
        </a:defRPr>
      </a:lvl8pPr>
      <a:lvl9pPr marL="3420020" algn="l" defTabSz="855005" rtl="0" eaLnBrk="1" latinLnBrk="0" hangingPunct="1">
        <a:defRPr sz="168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264" userDrawn="1">
          <p15:clr>
            <a:srgbClr val="F26B43"/>
          </p15:clr>
        </p15:guide>
        <p15:guide id="3" pos="192">
          <p15:clr>
            <a:srgbClr val="F26B43"/>
          </p15:clr>
        </p15:guide>
        <p15:guide id="4" pos="6336" userDrawn="1">
          <p15:clr>
            <a:srgbClr val="F26B43"/>
          </p15:clr>
        </p15:guide>
        <p15:guide id="5" orient="horz" pos="192">
          <p15:clr>
            <a:srgbClr val="F26B43"/>
          </p15:clr>
        </p15:guide>
        <p15:guide id="6" orient="horz" pos="4391"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972657-D021-2E90-B692-BCB6ED563F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6" cstate="screen">
            <a:alphaModFix amt="35000"/>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t="-969" r="-1"/>
          <a:stretch/>
        </p:blipFill>
        <p:spPr>
          <a:xfrm>
            <a:off x="0" y="314935"/>
            <a:ext cx="10363200" cy="7203272"/>
          </a:xfrm>
          <a:prstGeom prst="rect">
            <a:avLst/>
          </a:prstGeom>
        </p:spPr>
      </p:pic>
      <p:sp>
        <p:nvSpPr>
          <p:cNvPr id="18" name="Rectangle 17">
            <a:extLst>
              <a:ext uri="{FF2B5EF4-FFF2-40B4-BE49-F238E27FC236}">
                <a16:creationId xmlns:a16="http://schemas.microsoft.com/office/drawing/2014/main" id="{D251E0B1-25FD-E9FD-982A-C7499597BC42}"/>
              </a:ext>
            </a:extLst>
          </p:cNvPr>
          <p:cNvSpPr>
            <a:spLocks noGrp="1" noRot="1" noMove="1" noResize="1" noEditPoints="1" noAdjustHandles="1" noChangeArrowheads="1" noChangeShapeType="1"/>
          </p:cNvSpPr>
          <p:nvPr userDrawn="1"/>
        </p:nvSpPr>
        <p:spPr>
          <a:xfrm>
            <a:off x="-10915" y="-30480"/>
            <a:ext cx="10385031" cy="470927"/>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grpSp>
        <p:nvGrpSpPr>
          <p:cNvPr id="2" name="Group 1">
            <a:extLst>
              <a:ext uri="{FF2B5EF4-FFF2-40B4-BE49-F238E27FC236}">
                <a16:creationId xmlns:a16="http://schemas.microsoft.com/office/drawing/2014/main" id="{279AA90D-3F55-FDB8-3070-F3BDC141F435}"/>
              </a:ext>
            </a:extLst>
          </p:cNvPr>
          <p:cNvGrpSpPr/>
          <p:nvPr userDrawn="1"/>
        </p:nvGrpSpPr>
        <p:grpSpPr>
          <a:xfrm>
            <a:off x="0" y="7333488"/>
            <a:ext cx="10372027" cy="470925"/>
            <a:chOff x="0" y="7333488"/>
            <a:chExt cx="10372027" cy="470925"/>
          </a:xfrm>
        </p:grpSpPr>
        <p:sp>
          <p:nvSpPr>
            <p:cNvPr id="4" name="Rectangle 3">
              <a:extLst>
                <a:ext uri="{FF2B5EF4-FFF2-40B4-BE49-F238E27FC236}">
                  <a16:creationId xmlns:a16="http://schemas.microsoft.com/office/drawing/2014/main" id="{BDA2BB50-40AB-5140-D54D-75B1D24929FA}"/>
                </a:ext>
              </a:extLst>
            </p:cNvPr>
            <p:cNvSpPr/>
            <p:nvPr userDrawn="1"/>
          </p:nvSpPr>
          <p:spPr>
            <a:xfrm>
              <a:off x="0" y="7333488"/>
              <a:ext cx="10372027" cy="470925"/>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5" name="TextBox 4">
              <a:extLst>
                <a:ext uri="{FF2B5EF4-FFF2-40B4-BE49-F238E27FC236}">
                  <a16:creationId xmlns:a16="http://schemas.microsoft.com/office/drawing/2014/main" id="{8F8E806F-050D-2568-34F5-C6C56851C35A}"/>
                </a:ext>
              </a:extLst>
            </p:cNvPr>
            <p:cNvSpPr txBox="1"/>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6" name="TextBox 5">
              <a:extLst>
                <a:ext uri="{FF2B5EF4-FFF2-40B4-BE49-F238E27FC236}">
                  <a16:creationId xmlns:a16="http://schemas.microsoft.com/office/drawing/2014/main" id="{DD3F33B4-00D2-08B8-5B00-50CF8CA193DD}"/>
                </a:ext>
              </a:extLst>
            </p:cNvPr>
            <p:cNvSpPr txBox="1"/>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8" name="Star: 5 Points 7">
              <a:extLst>
                <a:ext uri="{FF2B5EF4-FFF2-40B4-BE49-F238E27FC236}">
                  <a16:creationId xmlns:a16="http://schemas.microsoft.com/office/drawing/2014/main" id="{C5EB4846-B97E-54C3-6F3E-F0B49E77DA42}"/>
                </a:ext>
              </a:extLst>
            </p:cNvPr>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Star: 5 Points 8">
              <a:extLst>
                <a:ext uri="{FF2B5EF4-FFF2-40B4-BE49-F238E27FC236}">
                  <a16:creationId xmlns:a16="http://schemas.microsoft.com/office/drawing/2014/main" id="{4C65971A-C2E6-95F9-55CB-B66316CF1A51}"/>
                </a:ext>
              </a:extLst>
            </p:cNvPr>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tar: 5 Points 9">
              <a:extLst>
                <a:ext uri="{FF2B5EF4-FFF2-40B4-BE49-F238E27FC236}">
                  <a16:creationId xmlns:a16="http://schemas.microsoft.com/office/drawing/2014/main" id="{19A305DC-F472-E270-20E0-2FB0872A448E}"/>
                </a:ext>
              </a:extLst>
            </p:cNvPr>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2" name="Slide Number Placeholder 5">
            <a:extLst>
              <a:ext uri="{FF2B5EF4-FFF2-40B4-BE49-F238E27FC236}">
                <a16:creationId xmlns:a16="http://schemas.microsoft.com/office/drawing/2014/main" id="{51B7ED33-0537-F968-5392-1EB1F150BABA}"/>
              </a:ext>
            </a:extLst>
          </p:cNvPr>
          <p:cNvSpPr/>
          <p:nvPr userDrawn="1"/>
        </p:nvSpPr>
        <p:spPr>
          <a:xfrm>
            <a:off x="9953252" y="7346912"/>
            <a:ext cx="388620" cy="414338"/>
          </a:xfrm>
          <a:prstGeom prst="rect">
            <a:avLst/>
          </a:prstGeom>
        </p:spPr>
        <p:txBody>
          <a:bodyPr vert="horz" lIns="77724" tIns="38862" rIns="77724" bIns="38862" rtlCol="0" anchor="ctr"/>
          <a:lstStyle>
            <a:defPPr>
              <a:defRPr lang="en-US"/>
            </a:defPPr>
            <a:lvl1pPr marL="0" algn="r" defTabSz="457200" rtl="0" eaLnBrk="1" latinLnBrk="0" hangingPunct="1">
              <a:defRPr sz="1200" kern="1200">
                <a:solidFill>
                  <a:srgbClr val="C9AD62"/>
                </a:solidFill>
                <a:latin typeface="Raleway Black"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AFD517-F320-4289-8E0F-CDC515A77198}" type="slidenum">
              <a:rPr lang="en-US" sz="1200" smtClean="0"/>
              <a:t>‹#›</a:t>
            </a:fld>
            <a:endParaRPr lang="en-US" sz="1020"/>
          </a:p>
        </p:txBody>
      </p:sp>
      <p:sp>
        <p:nvSpPr>
          <p:cNvPr id="14" name="Title Placeholder 13">
            <a:extLst>
              <a:ext uri="{FF2B5EF4-FFF2-40B4-BE49-F238E27FC236}">
                <a16:creationId xmlns:a16="http://schemas.microsoft.com/office/drawing/2014/main" id="{2EB9956B-30A0-5EB8-4F5E-8A9DA8A80854}"/>
              </a:ext>
            </a:extLst>
          </p:cNvPr>
          <p:cNvSpPr>
            <a:spLocks noGrp="1"/>
          </p:cNvSpPr>
          <p:nvPr>
            <p:ph type="title"/>
          </p:nvPr>
        </p:nvSpPr>
        <p:spPr>
          <a:xfrm>
            <a:off x="0" y="-676026"/>
            <a:ext cx="10372027" cy="643647"/>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22060292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679" r:id="rId3"/>
    <p:sldLayoutId id="2147483698" r:id="rId4"/>
  </p:sldLayoutIdLst>
  <p:hf hdr="0" ftr="0" dt="0"/>
  <p:txStyles>
    <p:titleStyle>
      <a:lvl1pPr algn="ctr" defTabSz="1036317" rtl="0" eaLnBrk="1" latinLnBrk="0" hangingPunct="1">
        <a:lnSpc>
          <a:spcPct val="100000"/>
        </a:lnSpc>
        <a:spcBef>
          <a:spcPct val="0"/>
        </a:spcBef>
        <a:buNone/>
        <a:defRPr sz="2720" b="1" kern="1200">
          <a:solidFill>
            <a:schemeClr val="tx2"/>
          </a:solidFill>
          <a:latin typeface="+mj-lt"/>
          <a:ea typeface="+mj-ea"/>
          <a:cs typeface="+mj-cs"/>
        </a:defRPr>
      </a:lvl1pPr>
    </p:titleStyle>
    <p:bodyStyle>
      <a:lvl1pPr marL="259079" indent="-259079" algn="l" defTabSz="1036317" rtl="0" eaLnBrk="1" latinLnBrk="0" hangingPunct="1">
        <a:lnSpc>
          <a:spcPct val="90000"/>
        </a:lnSpc>
        <a:spcBef>
          <a:spcPts val="1360"/>
        </a:spcBef>
        <a:spcAft>
          <a:spcPts val="0"/>
        </a:spcAft>
        <a:buFont typeface="Arial" panose="020B0604020202020204" pitchFamily="34" charset="0"/>
        <a:buChar char="•"/>
        <a:defRPr sz="2720" kern="1200">
          <a:solidFill>
            <a:schemeClr val="tx1"/>
          </a:solidFill>
          <a:latin typeface="+mn-lt"/>
          <a:ea typeface="+mn-ea"/>
          <a:cs typeface="+mn-cs"/>
        </a:defRPr>
      </a:lvl1pPr>
      <a:lvl2pPr marL="777238" indent="-259079" algn="l" defTabSz="1036317" rtl="0" eaLnBrk="1" latinLnBrk="0" hangingPunct="1">
        <a:lnSpc>
          <a:spcPct val="90000"/>
        </a:lnSpc>
        <a:spcBef>
          <a:spcPts val="680"/>
        </a:spcBef>
        <a:spcAft>
          <a:spcPts val="0"/>
        </a:spcAft>
        <a:buFont typeface="Arial" panose="020B0604020202020204" pitchFamily="34" charset="0"/>
        <a:buChar char="–"/>
        <a:defRPr sz="2720" kern="1200">
          <a:solidFill>
            <a:schemeClr val="tx1"/>
          </a:solidFill>
          <a:latin typeface="+mn-lt"/>
          <a:ea typeface="+mn-ea"/>
          <a:cs typeface="+mn-cs"/>
        </a:defRPr>
      </a:lvl2pPr>
      <a:lvl3pPr marL="1295396" indent="-259079" algn="l" defTabSz="1036317" rtl="0" eaLnBrk="1" latinLnBrk="0" hangingPunct="1">
        <a:lnSpc>
          <a:spcPct val="90000"/>
        </a:lnSpc>
        <a:spcBef>
          <a:spcPts val="680"/>
        </a:spcBef>
        <a:spcAft>
          <a:spcPts val="0"/>
        </a:spcAft>
        <a:buFont typeface="Arial" panose="020B0604020202020204" pitchFamily="34" charset="0"/>
        <a:buChar char="•"/>
        <a:defRPr sz="2267" kern="1200">
          <a:solidFill>
            <a:schemeClr val="tx1"/>
          </a:solidFill>
          <a:latin typeface="+mn-lt"/>
          <a:ea typeface="+mn-ea"/>
          <a:cs typeface="+mn-cs"/>
        </a:defRPr>
      </a:lvl3pPr>
      <a:lvl4pPr marL="1813555" indent="-259079" algn="l" defTabSz="1036317" rtl="0" eaLnBrk="1" latinLnBrk="0" hangingPunct="1">
        <a:lnSpc>
          <a:spcPct val="90000"/>
        </a:lnSpc>
        <a:spcBef>
          <a:spcPts val="680"/>
        </a:spcBef>
        <a:spcAft>
          <a:spcPts val="0"/>
        </a:spcAft>
        <a:buFont typeface="Arial" panose="020B0604020202020204" pitchFamily="34" charset="0"/>
        <a:buChar char="–"/>
        <a:defRPr sz="2267" kern="1200">
          <a:solidFill>
            <a:schemeClr val="tx1"/>
          </a:solidFill>
          <a:latin typeface="+mn-lt"/>
          <a:ea typeface="+mn-ea"/>
          <a:cs typeface="+mn-cs"/>
        </a:defRPr>
      </a:lvl4pPr>
      <a:lvl5pPr marL="2331713" indent="-259079" algn="l" defTabSz="1036317" rtl="0" eaLnBrk="1" latinLnBrk="0" hangingPunct="1">
        <a:lnSpc>
          <a:spcPct val="90000"/>
        </a:lnSpc>
        <a:spcBef>
          <a:spcPts val="680"/>
        </a:spcBef>
        <a:spcAft>
          <a:spcPts val="0"/>
        </a:spcAft>
        <a:buFont typeface="Arial" panose="020B0604020202020204" pitchFamily="34" charset="0"/>
        <a:buChar char="•"/>
        <a:defRPr sz="1813" kern="1200">
          <a:solidFill>
            <a:schemeClr val="tx1"/>
          </a:solidFill>
          <a:latin typeface="+mn-lt"/>
          <a:ea typeface="+mn-ea"/>
          <a:cs typeface="+mn-cs"/>
        </a:defRPr>
      </a:lvl5pPr>
      <a:lvl6pPr marL="2849872"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8030"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189"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347"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317" rtl="0" eaLnBrk="1" latinLnBrk="0" hangingPunct="1">
        <a:defRPr sz="2040" kern="1200">
          <a:solidFill>
            <a:schemeClr val="tx1"/>
          </a:solidFill>
          <a:latin typeface="+mn-lt"/>
          <a:ea typeface="+mn-ea"/>
          <a:cs typeface="+mn-cs"/>
        </a:defRPr>
      </a:lvl1pPr>
      <a:lvl2pPr marL="518158" algn="l" defTabSz="1036317" rtl="0" eaLnBrk="1" latinLnBrk="0" hangingPunct="1">
        <a:defRPr sz="2040" kern="1200">
          <a:solidFill>
            <a:schemeClr val="tx1"/>
          </a:solidFill>
          <a:latin typeface="+mn-lt"/>
          <a:ea typeface="+mn-ea"/>
          <a:cs typeface="+mn-cs"/>
        </a:defRPr>
      </a:lvl2pPr>
      <a:lvl3pPr marL="1036317" algn="l" defTabSz="1036317" rtl="0" eaLnBrk="1" latinLnBrk="0" hangingPunct="1">
        <a:defRPr sz="2040" kern="1200">
          <a:solidFill>
            <a:schemeClr val="tx1"/>
          </a:solidFill>
          <a:latin typeface="+mn-lt"/>
          <a:ea typeface="+mn-ea"/>
          <a:cs typeface="+mn-cs"/>
        </a:defRPr>
      </a:lvl3pPr>
      <a:lvl4pPr marL="1554475" algn="l" defTabSz="1036317" rtl="0" eaLnBrk="1" latinLnBrk="0" hangingPunct="1">
        <a:defRPr sz="2040" kern="1200">
          <a:solidFill>
            <a:schemeClr val="tx1"/>
          </a:solidFill>
          <a:latin typeface="+mn-lt"/>
          <a:ea typeface="+mn-ea"/>
          <a:cs typeface="+mn-cs"/>
        </a:defRPr>
      </a:lvl4pPr>
      <a:lvl5pPr marL="2072634" algn="l" defTabSz="1036317" rtl="0" eaLnBrk="1" latinLnBrk="0" hangingPunct="1">
        <a:defRPr sz="2040" kern="1200">
          <a:solidFill>
            <a:schemeClr val="tx1"/>
          </a:solidFill>
          <a:latin typeface="+mn-lt"/>
          <a:ea typeface="+mn-ea"/>
          <a:cs typeface="+mn-cs"/>
        </a:defRPr>
      </a:lvl5pPr>
      <a:lvl6pPr marL="2590792" algn="l" defTabSz="1036317" rtl="0" eaLnBrk="1" latinLnBrk="0" hangingPunct="1">
        <a:defRPr sz="2040" kern="1200">
          <a:solidFill>
            <a:schemeClr val="tx1"/>
          </a:solidFill>
          <a:latin typeface="+mn-lt"/>
          <a:ea typeface="+mn-ea"/>
          <a:cs typeface="+mn-cs"/>
        </a:defRPr>
      </a:lvl6pPr>
      <a:lvl7pPr marL="3108951" algn="l" defTabSz="1036317" rtl="0" eaLnBrk="1" latinLnBrk="0" hangingPunct="1">
        <a:defRPr sz="2040" kern="1200">
          <a:solidFill>
            <a:schemeClr val="tx1"/>
          </a:solidFill>
          <a:latin typeface="+mn-lt"/>
          <a:ea typeface="+mn-ea"/>
          <a:cs typeface="+mn-cs"/>
        </a:defRPr>
      </a:lvl7pPr>
      <a:lvl8pPr marL="3627109" algn="l" defTabSz="1036317" rtl="0" eaLnBrk="1" latinLnBrk="0" hangingPunct="1">
        <a:defRPr sz="2040" kern="1200">
          <a:solidFill>
            <a:schemeClr val="tx1"/>
          </a:solidFill>
          <a:latin typeface="+mn-lt"/>
          <a:ea typeface="+mn-ea"/>
          <a:cs typeface="+mn-cs"/>
        </a:defRPr>
      </a:lvl8pPr>
      <a:lvl9pPr marL="4145268" algn="l" defTabSz="1036317"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326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business.dla.mil/" TargetMode="External"/><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business.dla.mil/" TargetMode="Externa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hyperlink" Target="https://www.cyber.mil/pki-pke/end-users/getting-started/&#160;&#8203;" TargetMode="Externa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hyperlink" Target="https://wms.dla.mil/" TargetMode="Externa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hyperlink" Target="https://business.dla.mil/" TargetMode="Externa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prov.amps1.dla.mil/identity/&#8203;" TargetMode="Externa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DE99-B34C-1CB3-CCD5-5714368963A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15DFB305-91D8-0DB5-8CDC-0B9920581E28}"/>
              </a:ext>
            </a:extLst>
          </p:cNvPr>
          <p:cNvSpPr>
            <a:spLocks noGrp="1"/>
          </p:cNvSpPr>
          <p:nvPr>
            <p:ph type="body" sz="quarter" idx="13"/>
          </p:nvPr>
        </p:nvSpPr>
        <p:spPr>
          <a:xfrm>
            <a:off x="304800" y="1683657"/>
            <a:ext cx="5591503" cy="806237"/>
          </a:xfrm>
        </p:spPr>
        <p:txBody>
          <a:bodyPr/>
          <a:lstStyle/>
          <a:p>
            <a:pPr lvl="0"/>
            <a:r>
              <a:rPr lang="en-US" dirty="0"/>
              <a:t>VSM-Fiori Access: Complete Vendor Onboarding Walkthrough</a:t>
            </a:r>
            <a:r>
              <a:rPr lang="en-US" b="0" dirty="0"/>
              <a:t>​</a:t>
            </a:r>
            <a:endParaRPr lang="en-US" dirty="0"/>
          </a:p>
        </p:txBody>
      </p:sp>
      <p:sp>
        <p:nvSpPr>
          <p:cNvPr id="11" name="Text Placeholder 10">
            <a:extLst>
              <a:ext uri="{FF2B5EF4-FFF2-40B4-BE49-F238E27FC236}">
                <a16:creationId xmlns:a16="http://schemas.microsoft.com/office/drawing/2014/main" id="{32BFC29A-8AE7-1467-B27D-2AF0E493D53C}"/>
              </a:ext>
            </a:extLst>
          </p:cNvPr>
          <p:cNvSpPr>
            <a:spLocks noGrp="1"/>
          </p:cNvSpPr>
          <p:nvPr>
            <p:ph type="body" sz="quarter" idx="15"/>
          </p:nvPr>
        </p:nvSpPr>
        <p:spPr>
          <a:xfrm>
            <a:off x="304800" y="2475382"/>
            <a:ext cx="4130566" cy="480131"/>
          </a:xfrm>
        </p:spPr>
        <p:txBody>
          <a:bodyPr/>
          <a:lstStyle/>
          <a:p>
            <a:r>
              <a:rPr lang="en-US" b="0" dirty="0"/>
              <a:t>A Step-by-Step Onboarding Guide for Vendors​</a:t>
            </a:r>
            <a:endParaRPr lang="en-US" dirty="0"/>
          </a:p>
        </p:txBody>
      </p:sp>
      <p:sp>
        <p:nvSpPr>
          <p:cNvPr id="5" name="TextBox 4">
            <a:extLst>
              <a:ext uri="{FF2B5EF4-FFF2-40B4-BE49-F238E27FC236}">
                <a16:creationId xmlns:a16="http://schemas.microsoft.com/office/drawing/2014/main" id="{FA705870-CE31-267C-FB57-C8AD1D06FEEE}"/>
              </a:ext>
            </a:extLst>
          </p:cNvPr>
          <p:cNvSpPr txBox="1"/>
          <p:nvPr/>
        </p:nvSpPr>
        <p:spPr>
          <a:xfrm>
            <a:off x="6553200" y="7439247"/>
            <a:ext cx="3810000" cy="276999"/>
          </a:xfrm>
          <a:prstGeom prst="rect">
            <a:avLst/>
          </a:prstGeom>
          <a:noFill/>
          <a:ln>
            <a:noFill/>
          </a:ln>
        </p:spPr>
        <p:txBody>
          <a:bodyPr vert="horz" wrap="square" lIns="91440" tIns="45720" rIns="91440" bIns="45720" rtlCol="0" anchor="t" anchorCtr="0">
            <a:noAutofit/>
          </a:bodyPr>
          <a:lstStyle>
            <a:lvl1pPr indent="0" defTabSz="1005888">
              <a:lnSpc>
                <a:spcPct val="100000"/>
              </a:lnSpc>
              <a:spcBef>
                <a:spcPts val="0"/>
              </a:spcBef>
              <a:spcAft>
                <a:spcPts val="0"/>
              </a:spcAft>
              <a:buFont typeface="Arial" panose="020B0604020202020204" pitchFamily="34" charset="0"/>
              <a:buNone/>
              <a:defRPr lang="en-US" sz="1200" dirty="0">
                <a:solidFill>
                  <a:srgbClr val="C9AD62"/>
                </a:solidFill>
                <a:effectLst/>
                <a:latin typeface="+mj-lt"/>
                <a:ea typeface="Aptos" panose="020B0004020202020204" pitchFamily="34" charset="0"/>
                <a:cs typeface="Aptos" panose="020B0004020202020204" pitchFamily="34" charset="0"/>
              </a:defRPr>
            </a:lvl1pPr>
            <a:lvl2pPr marL="754416" indent="-251472" defTabSz="1005888">
              <a:lnSpc>
                <a:spcPct val="90000"/>
              </a:lnSpc>
              <a:spcBef>
                <a:spcPts val="660"/>
              </a:spcBef>
              <a:spcAft>
                <a:spcPts val="0"/>
              </a:spcAft>
              <a:buFont typeface="Courier New" panose="02070309020205020404" pitchFamily="49" charset="0"/>
              <a:buChar char="o"/>
              <a:defRPr sz="2420">
                <a:solidFill>
                  <a:srgbClr val="171610"/>
                </a:solidFill>
              </a:defRPr>
            </a:lvl2pPr>
            <a:lvl3pPr marL="1257361" indent="-251472" defTabSz="1005888">
              <a:lnSpc>
                <a:spcPct val="90000"/>
              </a:lnSpc>
              <a:spcBef>
                <a:spcPts val="660"/>
              </a:spcBef>
              <a:spcAft>
                <a:spcPts val="0"/>
              </a:spcAft>
              <a:buFont typeface="Wingdings" panose="05000000000000000000" pitchFamily="2" charset="2"/>
              <a:buChar char="§"/>
              <a:defRPr sz="2200">
                <a:solidFill>
                  <a:srgbClr val="171610"/>
                </a:solidFill>
              </a:defRPr>
            </a:lvl3pPr>
            <a:lvl4pPr marL="1760304" indent="-251472" defTabSz="1005888">
              <a:lnSpc>
                <a:spcPct val="90000"/>
              </a:lnSpc>
              <a:spcBef>
                <a:spcPts val="660"/>
              </a:spcBef>
              <a:spcAft>
                <a:spcPts val="0"/>
              </a:spcAft>
              <a:buFont typeface="Arial" panose="020B0604020202020204" pitchFamily="34" charset="0"/>
              <a:buChar char="–"/>
              <a:defRPr sz="1980">
                <a:solidFill>
                  <a:srgbClr val="171610"/>
                </a:solidFill>
              </a:defRPr>
            </a:lvl4pPr>
            <a:lvl5pPr marL="2263248" indent="-251472" defTabSz="1005888">
              <a:lnSpc>
                <a:spcPct val="90000"/>
              </a:lnSpc>
              <a:spcBef>
                <a:spcPts val="660"/>
              </a:spcBef>
              <a:spcAft>
                <a:spcPts val="0"/>
              </a:spcAft>
              <a:buFont typeface="Arial" panose="020B0604020202020204" pitchFamily="34" charset="0"/>
              <a:buChar char="•"/>
              <a:defRPr sz="1760">
                <a:solidFill>
                  <a:srgbClr val="171610"/>
                </a:solidFill>
              </a:defRPr>
            </a:lvl5pPr>
            <a:lvl6pPr marL="2766193" indent="-251472" defTabSz="1005888">
              <a:lnSpc>
                <a:spcPct val="90000"/>
              </a:lnSpc>
              <a:spcBef>
                <a:spcPts val="550"/>
              </a:spcBef>
              <a:buFont typeface="Arial" panose="020B0604020202020204" pitchFamily="34" charset="0"/>
              <a:buChar char="•"/>
              <a:defRPr sz="1980"/>
            </a:lvl6pPr>
            <a:lvl7pPr marL="3269136" indent="-251472" defTabSz="1005888">
              <a:lnSpc>
                <a:spcPct val="90000"/>
              </a:lnSpc>
              <a:spcBef>
                <a:spcPts val="550"/>
              </a:spcBef>
              <a:buFont typeface="Arial" panose="020B0604020202020204" pitchFamily="34" charset="0"/>
              <a:buChar char="•"/>
              <a:defRPr sz="1980"/>
            </a:lvl7pPr>
            <a:lvl8pPr marL="3772081" indent="-251472" defTabSz="1005888">
              <a:lnSpc>
                <a:spcPct val="90000"/>
              </a:lnSpc>
              <a:spcBef>
                <a:spcPts val="550"/>
              </a:spcBef>
              <a:buFont typeface="Arial" panose="020B0604020202020204" pitchFamily="34" charset="0"/>
              <a:buChar char="•"/>
              <a:defRPr sz="1980"/>
            </a:lvl8pPr>
            <a:lvl9pPr marL="4275024" indent="-251472" defTabSz="1005888">
              <a:lnSpc>
                <a:spcPct val="90000"/>
              </a:lnSpc>
              <a:spcBef>
                <a:spcPts val="550"/>
              </a:spcBef>
              <a:buFont typeface="Arial" panose="020B0604020202020204" pitchFamily="34" charset="0"/>
              <a:buChar char="•"/>
              <a:defRPr sz="1980"/>
            </a:lvl9pPr>
          </a:lstStyle>
          <a:p>
            <a:pPr algn="r"/>
            <a:r>
              <a:rPr lang="en-US" dirty="0"/>
              <a:t>Last updated: </a:t>
            </a:r>
            <a:r>
              <a:rPr lang="en-US">
                <a:cs typeface="Arial"/>
              </a:rPr>
              <a:t>February 03, 2026</a:t>
            </a:r>
            <a:endParaRPr lang="en-US"/>
          </a:p>
        </p:txBody>
      </p:sp>
    </p:spTree>
    <p:extLst>
      <p:ext uri="{BB962C8B-B14F-4D97-AF65-F5344CB8AC3E}">
        <p14:creationId xmlns:p14="http://schemas.microsoft.com/office/powerpoint/2010/main" val="813985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718E4-C52B-557F-8F35-EFC802ACCB0C}"/>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60681589-55D3-D68E-73D0-16729593832B}"/>
              </a:ext>
            </a:extLst>
          </p:cNvPr>
          <p:cNvSpPr>
            <a:spLocks noGrp="1"/>
          </p:cNvSpPr>
          <p:nvPr>
            <p:ph type="title"/>
          </p:nvPr>
        </p:nvSpPr>
        <p:spPr/>
        <p:txBody>
          <a:bodyPr/>
          <a:lstStyle/>
          <a:p>
            <a:r>
              <a:rPr lang="en-US" dirty="0"/>
              <a:t>Part 2: The First-Time Login</a:t>
            </a:r>
            <a:r>
              <a:rPr lang="en-US" b="0" dirty="0"/>
              <a:t>​</a:t>
            </a:r>
            <a:endParaRPr lang="en-US" dirty="0"/>
          </a:p>
        </p:txBody>
      </p:sp>
      <p:sp>
        <p:nvSpPr>
          <p:cNvPr id="17" name="Text Placeholder 16">
            <a:extLst>
              <a:ext uri="{FF2B5EF4-FFF2-40B4-BE49-F238E27FC236}">
                <a16:creationId xmlns:a16="http://schemas.microsoft.com/office/drawing/2014/main" id="{C3ADD9B9-30F0-CB4F-4D74-1F91101B4CE4}"/>
              </a:ext>
            </a:extLst>
          </p:cNvPr>
          <p:cNvSpPr>
            <a:spLocks noGrp="1"/>
          </p:cNvSpPr>
          <p:nvPr>
            <p:ph type="body" sz="quarter" idx="11"/>
          </p:nvPr>
        </p:nvSpPr>
        <p:spPr>
          <a:xfrm>
            <a:off x="304800" y="2505455"/>
            <a:ext cx="9753600" cy="3432889"/>
          </a:xfrm>
        </p:spPr>
        <p:txBody>
          <a:bodyPr/>
          <a:lstStyle/>
          <a:p>
            <a:pPr fontAlgn="base"/>
            <a:r>
              <a:rPr lang="en-US" sz="2000" dirty="0"/>
              <a:t>This is a critical, one-time setup process.​</a:t>
            </a:r>
          </a:p>
          <a:p>
            <a:pPr fontAlgn="base"/>
            <a:r>
              <a:rPr lang="en-US" sz="2000" dirty="0"/>
              <a:t>It links your AMPS identity, your OKTA authenticator, and the Fiori system.​</a:t>
            </a:r>
          </a:p>
          <a:p>
            <a:pPr fontAlgn="base"/>
            <a:r>
              <a:rPr lang="en-US" sz="2000" dirty="0"/>
              <a:t>We will cover two paths:​</a:t>
            </a:r>
          </a:p>
          <a:p>
            <a:pPr lvl="1" fontAlgn="base"/>
            <a:r>
              <a:rPr lang="en-US" sz="2000" dirty="0"/>
              <a:t>Path A: With a mobile device (Smartphones).​</a:t>
            </a:r>
          </a:p>
          <a:p>
            <a:pPr lvl="1" fontAlgn="base"/>
            <a:r>
              <a:rPr lang="en-US" sz="2000" dirty="0"/>
              <a:t>Path B: Without a mobile device (Windows PC).​</a:t>
            </a:r>
          </a:p>
          <a:p>
            <a:pPr fontAlgn="base"/>
            <a:r>
              <a:rPr lang="en-US" sz="2000" dirty="0"/>
              <a:t>​</a:t>
            </a:r>
          </a:p>
          <a:p>
            <a:pPr fontAlgn="base"/>
            <a:r>
              <a:rPr lang="en-US" sz="2000" dirty="0"/>
              <a:t>On your mobile device, download the Okta Verify app from the Apple (iPhone) or​ Google Play stores. (Android devices)​</a:t>
            </a:r>
          </a:p>
          <a:p>
            <a:endParaRPr lang="en-US" dirty="0"/>
          </a:p>
        </p:txBody>
      </p:sp>
    </p:spTree>
    <p:extLst>
      <p:ext uri="{BB962C8B-B14F-4D97-AF65-F5344CB8AC3E}">
        <p14:creationId xmlns:p14="http://schemas.microsoft.com/office/powerpoint/2010/main" val="896062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31CAE-5AE3-6557-C0A2-BF00EEBF3AE2}"/>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0849FBB-37FA-37CB-673A-D2477DC6A7F0}"/>
              </a:ext>
            </a:extLst>
          </p:cNvPr>
          <p:cNvSpPr>
            <a:spLocks noGrp="1"/>
          </p:cNvSpPr>
          <p:nvPr>
            <p:ph type="title"/>
          </p:nvPr>
        </p:nvSpPr>
        <p:spPr/>
        <p:txBody>
          <a:bodyPr/>
          <a:lstStyle/>
          <a:p>
            <a:r>
              <a:rPr lang="en-US" b="0" dirty="0"/>
              <a:t>Path A: Mobile Device Setup (Steps 1 &amp; 2)​</a:t>
            </a:r>
            <a:endParaRPr lang="en-US" dirty="0"/>
          </a:p>
        </p:txBody>
      </p:sp>
      <p:sp>
        <p:nvSpPr>
          <p:cNvPr id="17" name="Text Placeholder 16">
            <a:extLst>
              <a:ext uri="{FF2B5EF4-FFF2-40B4-BE49-F238E27FC236}">
                <a16:creationId xmlns:a16="http://schemas.microsoft.com/office/drawing/2014/main" id="{E2C0DBC6-D4A2-76C5-25E5-7731960CC68A}"/>
              </a:ext>
            </a:extLst>
          </p:cNvPr>
          <p:cNvSpPr>
            <a:spLocks noGrp="1"/>
          </p:cNvSpPr>
          <p:nvPr>
            <p:ph type="body" sz="quarter" idx="11"/>
          </p:nvPr>
        </p:nvSpPr>
        <p:spPr>
          <a:xfrm>
            <a:off x="178675" y="1643607"/>
            <a:ext cx="5538953" cy="2624328"/>
          </a:xfrm>
        </p:spPr>
        <p:txBody>
          <a:bodyPr/>
          <a:lstStyle/>
          <a:p>
            <a:pPr lvl="0" fontAlgn="base"/>
            <a:r>
              <a:rPr lang="en-US" sz="1800" b="1" dirty="0"/>
              <a:t>Step 2A (Initial Login):</a:t>
            </a:r>
            <a:r>
              <a:rPr lang="en-US" sz="1800" dirty="0"/>
              <a:t>​</a:t>
            </a:r>
          </a:p>
          <a:p>
            <a:pPr lvl="0" fontAlgn="base"/>
            <a:r>
              <a:rPr lang="en-US" sz="1800" dirty="0"/>
              <a:t>Go to https://business.dla.mil.​</a:t>
            </a:r>
          </a:p>
          <a:p>
            <a:pPr lvl="0" fontAlgn="base"/>
            <a:r>
              <a:rPr lang="en-US" sz="1800" b="1" dirty="0"/>
              <a:t>CRUCIAL:</a:t>
            </a:r>
            <a:r>
              <a:rPr lang="en-US" sz="1800" dirty="0"/>
              <a:t> Enter your AMPS email address and AMPS password.​</a:t>
            </a:r>
          </a:p>
          <a:p>
            <a:pPr lvl="0" fontAlgn="base"/>
            <a:r>
              <a:rPr lang="en-US" sz="1800" dirty="0"/>
              <a:t>Do NOT use the temporary Fiori password yet.​</a:t>
            </a:r>
          </a:p>
        </p:txBody>
      </p:sp>
      <p:pic>
        <p:nvPicPr>
          <p:cNvPr id="2" name="Picture 1">
            <a:extLst>
              <a:ext uri="{FF2B5EF4-FFF2-40B4-BE49-F238E27FC236}">
                <a16:creationId xmlns:a16="http://schemas.microsoft.com/office/drawing/2014/main" id="{1AE22982-D69C-D534-3606-A5D1A251DDA0}"/>
              </a:ext>
              <a:ext uri="{C183D7F6-B498-43B3-948B-1728B52AA6E4}">
                <adec:decorative xmlns:adec="http://schemas.microsoft.com/office/drawing/2017/decorative" val="1"/>
              </a:ext>
            </a:extLst>
          </p:cNvPr>
          <p:cNvPicPr>
            <a:picLocks noChangeAspect="1"/>
          </p:cNvPicPr>
          <p:nvPr/>
        </p:nvPicPr>
        <p:blipFill>
          <a:blip r:embed="rId2"/>
          <a:srcRect r="20962" b="18000"/>
          <a:stretch>
            <a:fillRect/>
          </a:stretch>
        </p:blipFill>
        <p:spPr>
          <a:xfrm>
            <a:off x="434865" y="3781097"/>
            <a:ext cx="4946431" cy="3403692"/>
          </a:xfrm>
          <a:prstGeom prst="rect">
            <a:avLst/>
          </a:prstGeom>
          <a:effectLst>
            <a:outerShdw blurRad="50800" dist="38100" algn="l" rotWithShape="0">
              <a:prstClr val="black">
                <a:alpha val="40000"/>
              </a:prstClr>
            </a:outerShdw>
          </a:effectLst>
        </p:spPr>
      </p:pic>
      <p:grpSp>
        <p:nvGrpSpPr>
          <p:cNvPr id="4" name="Group 3">
            <a:extLst>
              <a:ext uri="{FF2B5EF4-FFF2-40B4-BE49-F238E27FC236}">
                <a16:creationId xmlns:a16="http://schemas.microsoft.com/office/drawing/2014/main" id="{3BD6C3D7-F130-77CF-62A6-C46B8D854B8A}"/>
              </a:ext>
            </a:extLst>
          </p:cNvPr>
          <p:cNvGrpSpPr>
            <a:grpSpLocks noGrp="1" noUngrp="1" noRot="1" noMove="1" noResize="1"/>
          </p:cNvGrpSpPr>
          <p:nvPr/>
        </p:nvGrpSpPr>
        <p:grpSpPr>
          <a:xfrm>
            <a:off x="6698046" y="1905735"/>
            <a:ext cx="3105150" cy="4724400"/>
            <a:chOff x="6698046" y="1905735"/>
            <a:chExt cx="3105150" cy="4724400"/>
          </a:xfrm>
        </p:grpSpPr>
        <p:pic>
          <p:nvPicPr>
            <p:cNvPr id="3" name="Picture 2">
              <a:extLst>
                <a:ext uri="{FF2B5EF4-FFF2-40B4-BE49-F238E27FC236}">
                  <a16:creationId xmlns:a16="http://schemas.microsoft.com/office/drawing/2014/main" id="{A0D2EF5A-FC89-F8D9-3E3A-90BE1E63F3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6698046" y="1905735"/>
              <a:ext cx="3105150" cy="4724400"/>
            </a:xfrm>
            <a:prstGeom prst="rect">
              <a:avLst/>
            </a:prstGeom>
            <a:effectLst>
              <a:outerShdw blurRad="63500" sx="102000" sy="102000" algn="ctr" rotWithShape="0">
                <a:prstClr val="black">
                  <a:alpha val="40000"/>
                </a:prstClr>
              </a:outerShdw>
            </a:effectLst>
          </p:spPr>
        </p:pic>
        <p:sp>
          <p:nvSpPr>
            <p:cNvPr id="5" name="Rectangle 4">
              <a:extLst>
                <a:ext uri="{FF2B5EF4-FFF2-40B4-BE49-F238E27FC236}">
                  <a16:creationId xmlns:a16="http://schemas.microsoft.com/office/drawing/2014/main" id="{E059BE8D-00EB-076B-F75E-296194E63E42}"/>
                </a:ext>
              </a:extLst>
            </p:cNvPr>
            <p:cNvSpPr>
              <a:spLocks noGrp="1" noRot="1" noMove="1" noResize="1" noEditPoints="1" noAdjustHandles="1" noChangeArrowheads="1" noChangeShapeType="1"/>
            </p:cNvSpPr>
            <p:nvPr/>
          </p:nvSpPr>
          <p:spPr>
            <a:xfrm>
              <a:off x="7073461" y="4703378"/>
              <a:ext cx="2354317" cy="2785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20637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3AFAD-592E-6F58-6A9E-0948E64D95B0}"/>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006F879B-A393-7378-33A4-9BFECC5144B6}"/>
              </a:ext>
            </a:extLst>
          </p:cNvPr>
          <p:cNvSpPr>
            <a:spLocks noGrp="1"/>
          </p:cNvSpPr>
          <p:nvPr>
            <p:ph type="title"/>
          </p:nvPr>
        </p:nvSpPr>
        <p:spPr/>
        <p:txBody>
          <a:bodyPr/>
          <a:lstStyle/>
          <a:p>
            <a:r>
              <a:rPr lang="en-US" dirty="0"/>
              <a:t>Path A: Mobile Device Setup (Steps 1 &amp; 2)</a:t>
            </a:r>
            <a:r>
              <a:rPr lang="en-US" b="0" dirty="0"/>
              <a:t>​</a:t>
            </a:r>
            <a:endParaRPr lang="en-US" dirty="0"/>
          </a:p>
        </p:txBody>
      </p:sp>
      <p:sp>
        <p:nvSpPr>
          <p:cNvPr id="17" name="Text Placeholder 16">
            <a:extLst>
              <a:ext uri="{FF2B5EF4-FFF2-40B4-BE49-F238E27FC236}">
                <a16:creationId xmlns:a16="http://schemas.microsoft.com/office/drawing/2014/main" id="{0627FBEA-C451-93F8-E377-7E9AC40DA828}"/>
              </a:ext>
            </a:extLst>
          </p:cNvPr>
          <p:cNvSpPr>
            <a:spLocks noGrp="1"/>
          </p:cNvSpPr>
          <p:nvPr>
            <p:ph type="body" sz="quarter" idx="11"/>
          </p:nvPr>
        </p:nvSpPr>
        <p:spPr>
          <a:xfrm>
            <a:off x="248964" y="1472961"/>
            <a:ext cx="9753600" cy="1026020"/>
          </a:xfrm>
        </p:spPr>
        <p:txBody>
          <a:bodyPr/>
          <a:lstStyle/>
          <a:p>
            <a:r>
              <a:rPr lang="en-US" sz="2400" b="1" dirty="0"/>
              <a:t>Step 1A:</a:t>
            </a:r>
            <a:r>
              <a:rPr lang="en-US" sz="2400" dirty="0"/>
              <a:t> Download the "Okta Verify" app from the Apple App Store or Google Play Store.​</a:t>
            </a:r>
          </a:p>
        </p:txBody>
      </p:sp>
      <p:pic>
        <p:nvPicPr>
          <p:cNvPr id="2" name="Picture 1">
            <a:extLst>
              <a:ext uri="{FF2B5EF4-FFF2-40B4-BE49-F238E27FC236}">
                <a16:creationId xmlns:a16="http://schemas.microsoft.com/office/drawing/2014/main" id="{19FE3BFE-ED1B-B160-561A-D115F0040D8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812024" y="2498981"/>
            <a:ext cx="4627479" cy="45389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82463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F8210-A7A9-CDC8-B526-EACF4DB3371B}"/>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6533B357-E397-1BED-F30C-489256519310}"/>
              </a:ext>
            </a:extLst>
          </p:cNvPr>
          <p:cNvSpPr>
            <a:spLocks noGrp="1"/>
          </p:cNvSpPr>
          <p:nvPr>
            <p:ph type="title"/>
          </p:nvPr>
        </p:nvSpPr>
        <p:spPr/>
        <p:txBody>
          <a:bodyPr/>
          <a:lstStyle/>
          <a:p>
            <a:r>
              <a:rPr lang="en-US" b="0" dirty="0"/>
              <a:t>Path A: Mobile Device Setup (Steps 1 &amp; 2)​</a:t>
            </a:r>
            <a:endParaRPr lang="en-US" dirty="0"/>
          </a:p>
        </p:txBody>
      </p:sp>
      <p:sp>
        <p:nvSpPr>
          <p:cNvPr id="17" name="Text Placeholder 16">
            <a:extLst>
              <a:ext uri="{FF2B5EF4-FFF2-40B4-BE49-F238E27FC236}">
                <a16:creationId xmlns:a16="http://schemas.microsoft.com/office/drawing/2014/main" id="{165D87C7-B3A3-4B04-277F-2CECA6EEE4D0}"/>
              </a:ext>
            </a:extLst>
          </p:cNvPr>
          <p:cNvSpPr>
            <a:spLocks noGrp="1"/>
          </p:cNvSpPr>
          <p:nvPr>
            <p:ph type="body" sz="quarter" idx="11"/>
          </p:nvPr>
        </p:nvSpPr>
        <p:spPr>
          <a:xfrm>
            <a:off x="536028" y="3268086"/>
            <a:ext cx="4645572" cy="1236227"/>
          </a:xfrm>
        </p:spPr>
        <p:txBody>
          <a:bodyPr/>
          <a:lstStyle/>
          <a:p>
            <a:r>
              <a:rPr lang="en-US" sz="2000" dirty="0"/>
              <a:t>Open the Okta Verify app and follow the instructions to ‘</a:t>
            </a:r>
            <a:r>
              <a:rPr lang="en-US" sz="2000" b="1" dirty="0"/>
              <a:t>Add Account</a:t>
            </a:r>
            <a:r>
              <a:rPr lang="en-US" sz="2000" dirty="0"/>
              <a:t>’​</a:t>
            </a:r>
          </a:p>
          <a:p>
            <a:endParaRPr lang="en-US" dirty="0"/>
          </a:p>
        </p:txBody>
      </p:sp>
      <p:grpSp>
        <p:nvGrpSpPr>
          <p:cNvPr id="3" name="Group 2">
            <a:extLst>
              <a:ext uri="{FF2B5EF4-FFF2-40B4-BE49-F238E27FC236}">
                <a16:creationId xmlns:a16="http://schemas.microsoft.com/office/drawing/2014/main" id="{0FEA60E4-55D1-0ECC-CE31-DDEBFBD01A78}"/>
              </a:ext>
            </a:extLst>
          </p:cNvPr>
          <p:cNvGrpSpPr>
            <a:grpSpLocks noGrp="1" noUngrp="1" noRot="1" noMove="1" noResize="1"/>
          </p:cNvGrpSpPr>
          <p:nvPr/>
        </p:nvGrpSpPr>
        <p:grpSpPr>
          <a:xfrm>
            <a:off x="6426570" y="1663046"/>
            <a:ext cx="2534004" cy="5439534"/>
            <a:chOff x="6426570" y="1663046"/>
            <a:chExt cx="2534004" cy="5439534"/>
          </a:xfrm>
        </p:grpSpPr>
        <p:pic>
          <p:nvPicPr>
            <p:cNvPr id="2" name="Picture 1">
              <a:extLst>
                <a:ext uri="{FF2B5EF4-FFF2-40B4-BE49-F238E27FC236}">
                  <a16:creationId xmlns:a16="http://schemas.microsoft.com/office/drawing/2014/main" id="{ED2DD459-17DA-454C-8AF5-626A895640F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tretch>
              <a:fillRect/>
            </a:stretch>
          </p:blipFill>
          <p:spPr>
            <a:xfrm>
              <a:off x="6426570" y="1663046"/>
              <a:ext cx="2534004" cy="5439534"/>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35BB3DF7-2238-D9A5-68AB-331F3B83089E}"/>
                </a:ext>
              </a:extLst>
            </p:cNvPr>
            <p:cNvSpPr>
              <a:spLocks noGrp="1" noRot="1" noMove="1" noResize="1" noEditPoints="1" noAdjustHandles="1" noChangeArrowheads="1" noChangeShapeType="1"/>
            </p:cNvSpPr>
            <p:nvPr/>
          </p:nvSpPr>
          <p:spPr>
            <a:xfrm>
              <a:off x="6526925" y="6437585"/>
              <a:ext cx="2291254" cy="31005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88379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0AB16-64CD-516E-E03A-3610AC5646B8}"/>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58A784D5-C425-A30C-4941-CDA57C015C31}"/>
              </a:ext>
            </a:extLst>
          </p:cNvPr>
          <p:cNvSpPr>
            <a:spLocks noGrp="1"/>
          </p:cNvSpPr>
          <p:nvPr>
            <p:ph type="title"/>
          </p:nvPr>
        </p:nvSpPr>
        <p:spPr/>
        <p:txBody>
          <a:bodyPr/>
          <a:lstStyle/>
          <a:p>
            <a:r>
              <a:rPr lang="en-US" b="0" dirty="0"/>
              <a:t>Path A: Mobile Device Setup (Steps 1 &amp; 2)​</a:t>
            </a:r>
            <a:endParaRPr lang="en-US" dirty="0"/>
          </a:p>
        </p:txBody>
      </p:sp>
      <p:sp>
        <p:nvSpPr>
          <p:cNvPr id="17" name="Text Placeholder 16">
            <a:extLst>
              <a:ext uri="{FF2B5EF4-FFF2-40B4-BE49-F238E27FC236}">
                <a16:creationId xmlns:a16="http://schemas.microsoft.com/office/drawing/2014/main" id="{5F10EF7D-D9A7-70AF-36BF-0C88B064F9B4}"/>
              </a:ext>
            </a:extLst>
          </p:cNvPr>
          <p:cNvSpPr>
            <a:spLocks noGrp="1"/>
          </p:cNvSpPr>
          <p:nvPr>
            <p:ph type="body" sz="quarter" idx="11"/>
          </p:nvPr>
        </p:nvSpPr>
        <p:spPr>
          <a:xfrm>
            <a:off x="294290" y="3388955"/>
            <a:ext cx="4309241" cy="994489"/>
          </a:xfrm>
        </p:spPr>
        <p:txBody>
          <a:bodyPr/>
          <a:lstStyle/>
          <a:p>
            <a:r>
              <a:rPr lang="en-US" sz="2400" dirty="0"/>
              <a:t>Choose to add a ‘</a:t>
            </a:r>
            <a:r>
              <a:rPr lang="en-US" sz="2400" b="1" dirty="0"/>
              <a:t>Organization</a:t>
            </a:r>
            <a:r>
              <a:rPr lang="en-US" sz="2400" dirty="0"/>
              <a:t>’ type account​</a:t>
            </a:r>
          </a:p>
        </p:txBody>
      </p:sp>
      <p:grpSp>
        <p:nvGrpSpPr>
          <p:cNvPr id="3" name="Group 2">
            <a:extLst>
              <a:ext uri="{FF2B5EF4-FFF2-40B4-BE49-F238E27FC236}">
                <a16:creationId xmlns:a16="http://schemas.microsoft.com/office/drawing/2014/main" id="{A76D1587-5FEA-7809-59E1-F8C68FD8C0CD}"/>
              </a:ext>
            </a:extLst>
          </p:cNvPr>
          <p:cNvGrpSpPr>
            <a:grpSpLocks noGrp="1" noUngrp="1" noRot="1" noMove="1" noResize="1"/>
          </p:cNvGrpSpPr>
          <p:nvPr/>
        </p:nvGrpSpPr>
        <p:grpSpPr>
          <a:xfrm>
            <a:off x="6267417" y="1882782"/>
            <a:ext cx="2810268" cy="5001323"/>
            <a:chOff x="6267417" y="1882782"/>
            <a:chExt cx="2810268" cy="5001323"/>
          </a:xfrm>
        </p:grpSpPr>
        <p:pic>
          <p:nvPicPr>
            <p:cNvPr id="2" name="Picture 1">
              <a:extLst>
                <a:ext uri="{FF2B5EF4-FFF2-40B4-BE49-F238E27FC236}">
                  <a16:creationId xmlns:a16="http://schemas.microsoft.com/office/drawing/2014/main" id="{F277C4AF-08C9-38FB-8CFC-88F817462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tretch>
              <a:fillRect/>
            </a:stretch>
          </p:blipFill>
          <p:spPr>
            <a:xfrm>
              <a:off x="6267418" y="1882782"/>
              <a:ext cx="2810267" cy="5001323"/>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DFC55D4B-D5CB-C4FA-7D6A-A293866496E5}"/>
                </a:ext>
              </a:extLst>
            </p:cNvPr>
            <p:cNvSpPr>
              <a:spLocks noGrp="1" noRot="1" noMove="1" noResize="1" noEditPoints="1" noAdjustHandles="1" noChangeArrowheads="1" noChangeShapeType="1"/>
            </p:cNvSpPr>
            <p:nvPr/>
          </p:nvSpPr>
          <p:spPr>
            <a:xfrm>
              <a:off x="6267417" y="3388955"/>
              <a:ext cx="2810267" cy="3947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2508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D6CF3-93EF-3402-F72E-49BE5DD5DE7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BF56AD34-2FDD-2515-A854-E9663F6828AE}"/>
              </a:ext>
            </a:extLst>
          </p:cNvPr>
          <p:cNvSpPr>
            <a:spLocks noGrp="1"/>
          </p:cNvSpPr>
          <p:nvPr>
            <p:ph type="title"/>
          </p:nvPr>
        </p:nvSpPr>
        <p:spPr/>
        <p:txBody>
          <a:bodyPr/>
          <a:lstStyle/>
          <a:p>
            <a:r>
              <a:rPr lang="en-US" b="0" dirty="0"/>
              <a:t>Path A: Mobile Device Setup (Steps 1 &amp; 2)​</a:t>
            </a:r>
            <a:endParaRPr lang="en-US" dirty="0"/>
          </a:p>
        </p:txBody>
      </p:sp>
      <p:sp>
        <p:nvSpPr>
          <p:cNvPr id="17" name="Text Placeholder 16">
            <a:extLst>
              <a:ext uri="{FF2B5EF4-FFF2-40B4-BE49-F238E27FC236}">
                <a16:creationId xmlns:a16="http://schemas.microsoft.com/office/drawing/2014/main" id="{4A3499EA-A0CB-FAAE-33E9-8B143F5477AD}"/>
              </a:ext>
            </a:extLst>
          </p:cNvPr>
          <p:cNvSpPr>
            <a:spLocks noGrp="1"/>
          </p:cNvSpPr>
          <p:nvPr>
            <p:ph type="body" sz="quarter" idx="11"/>
          </p:nvPr>
        </p:nvSpPr>
        <p:spPr>
          <a:xfrm>
            <a:off x="1330671" y="3520335"/>
            <a:ext cx="2774732" cy="731730"/>
          </a:xfrm>
        </p:spPr>
        <p:txBody>
          <a:bodyPr/>
          <a:lstStyle/>
          <a:p>
            <a:r>
              <a:rPr lang="en-US" sz="2800" dirty="0"/>
              <a:t>Choose ‘</a:t>
            </a:r>
            <a:r>
              <a:rPr lang="en-US" sz="2800" b="1" dirty="0"/>
              <a:t>Skip</a:t>
            </a:r>
            <a:r>
              <a:rPr lang="en-US" sz="2800" dirty="0"/>
              <a:t>’​</a:t>
            </a:r>
          </a:p>
        </p:txBody>
      </p:sp>
      <p:grpSp>
        <p:nvGrpSpPr>
          <p:cNvPr id="3" name="Group 2">
            <a:extLst>
              <a:ext uri="{FF2B5EF4-FFF2-40B4-BE49-F238E27FC236}">
                <a16:creationId xmlns:a16="http://schemas.microsoft.com/office/drawing/2014/main" id="{2E82B962-8062-E76C-4D68-9B7F360BD470}"/>
              </a:ext>
            </a:extLst>
          </p:cNvPr>
          <p:cNvGrpSpPr>
            <a:grpSpLocks noGrp="1" noUngrp="1" noRot="1" noMove="1" noResize="1"/>
          </p:cNvGrpSpPr>
          <p:nvPr/>
        </p:nvGrpSpPr>
        <p:grpSpPr>
          <a:xfrm>
            <a:off x="6257799" y="1664983"/>
            <a:ext cx="2515233" cy="5408478"/>
            <a:chOff x="6257799" y="1664983"/>
            <a:chExt cx="2515233" cy="5408478"/>
          </a:xfrm>
        </p:grpSpPr>
        <p:pic>
          <p:nvPicPr>
            <p:cNvPr id="2" name="Picture 1">
              <a:extLst>
                <a:ext uri="{FF2B5EF4-FFF2-40B4-BE49-F238E27FC236}">
                  <a16:creationId xmlns:a16="http://schemas.microsoft.com/office/drawing/2014/main" id="{6B3B6636-1B71-CEDB-8C33-C2FDC901F0E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tretch>
              <a:fillRect/>
            </a:stretch>
          </p:blipFill>
          <p:spPr>
            <a:xfrm>
              <a:off x="6257799" y="1664983"/>
              <a:ext cx="2515233" cy="5408478"/>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F6DACAC0-99B2-8053-9C0E-F5F8C03ED3C6}"/>
                </a:ext>
              </a:extLst>
            </p:cNvPr>
            <p:cNvSpPr>
              <a:spLocks noGrp="1" noRot="1" noMove="1" noResize="1" noEditPoints="1" noAdjustHandles="1" noChangeArrowheads="1" noChangeShapeType="1"/>
            </p:cNvSpPr>
            <p:nvPr/>
          </p:nvSpPr>
          <p:spPr>
            <a:xfrm>
              <a:off x="6348248" y="5968154"/>
              <a:ext cx="2322785" cy="33805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04975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DFDAB-5493-63BD-CC2F-4C16E982836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12CF978F-FF95-5BF6-A48B-DB8375032375}"/>
              </a:ext>
            </a:extLst>
          </p:cNvPr>
          <p:cNvSpPr>
            <a:spLocks noGrp="1"/>
          </p:cNvSpPr>
          <p:nvPr>
            <p:ph type="title"/>
          </p:nvPr>
        </p:nvSpPr>
        <p:spPr/>
        <p:txBody>
          <a:bodyPr/>
          <a:lstStyle/>
          <a:p>
            <a:r>
              <a:rPr lang="en-US" b="0" dirty="0"/>
              <a:t>Path A: Mobile Device Setup (Steps 1 &amp; 2)​</a:t>
            </a:r>
            <a:endParaRPr lang="en-US" dirty="0"/>
          </a:p>
        </p:txBody>
      </p:sp>
      <p:sp>
        <p:nvSpPr>
          <p:cNvPr id="17" name="Text Placeholder 16">
            <a:extLst>
              <a:ext uri="{FF2B5EF4-FFF2-40B4-BE49-F238E27FC236}">
                <a16:creationId xmlns:a16="http://schemas.microsoft.com/office/drawing/2014/main" id="{5442D293-2323-1954-0A6D-60968129EE6D}"/>
              </a:ext>
            </a:extLst>
          </p:cNvPr>
          <p:cNvSpPr>
            <a:spLocks noGrp="1"/>
          </p:cNvSpPr>
          <p:nvPr>
            <p:ph type="body" sz="quarter" idx="11"/>
          </p:nvPr>
        </p:nvSpPr>
        <p:spPr>
          <a:xfrm>
            <a:off x="216565" y="3809369"/>
            <a:ext cx="5657075" cy="668038"/>
          </a:xfrm>
        </p:spPr>
        <p:txBody>
          <a:bodyPr/>
          <a:lstStyle/>
          <a:p>
            <a:r>
              <a:rPr lang="en-US" sz="2800" dirty="0"/>
              <a:t>We will come back to this screen ​</a:t>
            </a:r>
          </a:p>
        </p:txBody>
      </p:sp>
      <p:pic>
        <p:nvPicPr>
          <p:cNvPr id="2" name="Picture 1">
            <a:extLst>
              <a:ext uri="{FF2B5EF4-FFF2-40B4-BE49-F238E27FC236}">
                <a16:creationId xmlns:a16="http://schemas.microsoft.com/office/drawing/2014/main" id="{0E3D21FC-3756-EB98-8881-334EAE647AC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277186" y="1627467"/>
            <a:ext cx="2583034" cy="553297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74206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87994-EF6F-4159-07AE-8AB5D88357F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CAD4E81E-54DF-74CB-0A15-45707783148E}"/>
              </a:ext>
            </a:extLst>
          </p:cNvPr>
          <p:cNvSpPr>
            <a:spLocks noGrp="1"/>
          </p:cNvSpPr>
          <p:nvPr>
            <p:ph type="title"/>
          </p:nvPr>
        </p:nvSpPr>
        <p:spPr/>
        <p:txBody>
          <a:bodyPr/>
          <a:lstStyle/>
          <a:p>
            <a:r>
              <a:rPr lang="en-US" b="0" dirty="0"/>
              <a:t>Path A: Mobile Device Setup (Steps 1 &amp; 2)​</a:t>
            </a:r>
            <a:endParaRPr lang="en-US" dirty="0"/>
          </a:p>
        </p:txBody>
      </p:sp>
      <p:sp>
        <p:nvSpPr>
          <p:cNvPr id="17" name="Text Placeholder 16">
            <a:extLst>
              <a:ext uri="{FF2B5EF4-FFF2-40B4-BE49-F238E27FC236}">
                <a16:creationId xmlns:a16="http://schemas.microsoft.com/office/drawing/2014/main" id="{B2C63FBE-848B-EFAF-BA64-B816610D805A}"/>
              </a:ext>
            </a:extLst>
          </p:cNvPr>
          <p:cNvSpPr>
            <a:spLocks noGrp="1"/>
          </p:cNvSpPr>
          <p:nvPr>
            <p:ph type="body" sz="quarter" idx="11"/>
          </p:nvPr>
        </p:nvSpPr>
        <p:spPr>
          <a:xfrm>
            <a:off x="136635" y="1475442"/>
            <a:ext cx="6337738" cy="2624328"/>
          </a:xfrm>
        </p:spPr>
        <p:txBody>
          <a:bodyPr/>
          <a:lstStyle/>
          <a:p>
            <a:pPr lvl="0" fontAlgn="base"/>
            <a:r>
              <a:rPr lang="en-US" sz="2400" b="1" dirty="0"/>
              <a:t>Step 2A (Initial Login):</a:t>
            </a:r>
            <a:r>
              <a:rPr lang="en-US" sz="2400" dirty="0"/>
              <a:t>​</a:t>
            </a:r>
          </a:p>
          <a:p>
            <a:pPr lvl="1" fontAlgn="base"/>
            <a:r>
              <a:rPr lang="en-US" sz="2400" dirty="0"/>
              <a:t>Go to </a:t>
            </a:r>
            <a:r>
              <a:rPr lang="en-US" sz="2400" u="sng" dirty="0">
                <a:hlinkClick r:id="rId2"/>
              </a:rPr>
              <a:t>https://business.dla.mil</a:t>
            </a:r>
            <a:r>
              <a:rPr lang="en-US" sz="2400" dirty="0"/>
              <a:t>. Click on yellow tab on left​</a:t>
            </a:r>
          </a:p>
          <a:p>
            <a:pPr lvl="1" fontAlgn="base"/>
            <a:r>
              <a:rPr lang="en-US" sz="2400" b="1" dirty="0"/>
              <a:t>CRUCIAL:</a:t>
            </a:r>
            <a:r>
              <a:rPr lang="en-US" sz="2400" dirty="0"/>
              <a:t> Enter your AMPS email/ click next ​</a:t>
            </a:r>
          </a:p>
          <a:p>
            <a:pPr lvl="1" fontAlgn="base"/>
            <a:r>
              <a:rPr lang="en-US" sz="2400" dirty="0">
                <a:solidFill>
                  <a:srgbClr val="FF0000"/>
                </a:solidFill>
              </a:rPr>
              <a:t>Do NOT use the temporary Fiori password yet.​</a:t>
            </a:r>
          </a:p>
          <a:p>
            <a:endParaRPr lang="en-US" dirty="0"/>
          </a:p>
        </p:txBody>
      </p:sp>
      <p:pic>
        <p:nvPicPr>
          <p:cNvPr id="3" name="Picture 2">
            <a:extLst>
              <a:ext uri="{FF2B5EF4-FFF2-40B4-BE49-F238E27FC236}">
                <a16:creationId xmlns:a16="http://schemas.microsoft.com/office/drawing/2014/main" id="{9D99C755-F005-12BB-690F-1903092C0B45}"/>
              </a:ext>
              <a:ext uri="{C183D7F6-B498-43B3-948B-1728B52AA6E4}">
                <adec:decorative xmlns:adec="http://schemas.microsoft.com/office/drawing/2017/decorative" val="1"/>
              </a:ext>
            </a:extLst>
          </p:cNvPr>
          <p:cNvPicPr>
            <a:picLocks noChangeAspect="1"/>
          </p:cNvPicPr>
          <p:nvPr/>
        </p:nvPicPr>
        <p:blipFill>
          <a:blip r:embed="rId3"/>
          <a:srcRect r="18519" b="17260"/>
          <a:stretch>
            <a:fillRect/>
          </a:stretch>
        </p:blipFill>
        <p:spPr>
          <a:xfrm>
            <a:off x="251591" y="4099770"/>
            <a:ext cx="4278368" cy="3207254"/>
          </a:xfrm>
          <a:prstGeom prst="rect">
            <a:avLst/>
          </a:prstGeom>
          <a:effectLst>
            <a:outerShdw blurRad="50800" dist="38100" dir="2700000" algn="tl" rotWithShape="0">
              <a:prstClr val="black">
                <a:alpha val="40000"/>
              </a:prstClr>
            </a:outerShdw>
          </a:effectLst>
        </p:spPr>
      </p:pic>
      <p:grpSp>
        <p:nvGrpSpPr>
          <p:cNvPr id="4" name="Group 3">
            <a:extLst>
              <a:ext uri="{FF2B5EF4-FFF2-40B4-BE49-F238E27FC236}">
                <a16:creationId xmlns:a16="http://schemas.microsoft.com/office/drawing/2014/main" id="{13DBBF88-53E4-3B1C-13D8-F96046204117}"/>
              </a:ext>
            </a:extLst>
          </p:cNvPr>
          <p:cNvGrpSpPr>
            <a:grpSpLocks noGrp="1" noUngrp="1" noRot="1" noMove="1" noResize="1"/>
          </p:cNvGrpSpPr>
          <p:nvPr/>
        </p:nvGrpSpPr>
        <p:grpSpPr>
          <a:xfrm>
            <a:off x="6474373" y="1754078"/>
            <a:ext cx="3415861" cy="5215162"/>
            <a:chOff x="6474373" y="1754078"/>
            <a:chExt cx="3415861" cy="5215162"/>
          </a:xfrm>
        </p:grpSpPr>
        <p:pic>
          <p:nvPicPr>
            <p:cNvPr id="2" name="Picture 1">
              <a:extLst>
                <a:ext uri="{FF2B5EF4-FFF2-40B4-BE49-F238E27FC236}">
                  <a16:creationId xmlns:a16="http://schemas.microsoft.com/office/drawing/2014/main" id="{5F9E3023-F0B7-CAE6-4D43-8DBF26691B4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6474373" y="1754078"/>
              <a:ext cx="3415861" cy="5215162"/>
            </a:xfrm>
            <a:prstGeom prst="rect">
              <a:avLst/>
            </a:prstGeom>
            <a:effectLst>
              <a:outerShdw blurRad="63500" sx="102000" sy="102000" algn="ctr" rotWithShape="0">
                <a:prstClr val="black">
                  <a:alpha val="40000"/>
                </a:prstClr>
              </a:outerShdw>
            </a:effectLst>
          </p:spPr>
        </p:pic>
        <p:sp>
          <p:nvSpPr>
            <p:cNvPr id="5" name="Rectangle 4">
              <a:extLst>
                <a:ext uri="{FF2B5EF4-FFF2-40B4-BE49-F238E27FC236}">
                  <a16:creationId xmlns:a16="http://schemas.microsoft.com/office/drawing/2014/main" id="{B7A8750C-E646-84B7-E924-3B411428966C}"/>
                </a:ext>
              </a:extLst>
            </p:cNvPr>
            <p:cNvSpPr>
              <a:spLocks noGrp="1" noRot="1" noMove="1" noResize="1" noEditPoints="1" noAdjustHandles="1" noChangeArrowheads="1" noChangeShapeType="1"/>
            </p:cNvSpPr>
            <p:nvPr/>
          </p:nvSpPr>
          <p:spPr>
            <a:xfrm>
              <a:off x="6905297" y="4829502"/>
              <a:ext cx="2575034" cy="34158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17936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F8006-7933-1F04-7790-DDF52185C44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136DAADB-4E18-F75B-0237-C3FBEC921A23}"/>
              </a:ext>
            </a:extLst>
          </p:cNvPr>
          <p:cNvSpPr>
            <a:spLocks noGrp="1"/>
          </p:cNvSpPr>
          <p:nvPr>
            <p:ph type="title"/>
          </p:nvPr>
        </p:nvSpPr>
        <p:spPr/>
        <p:txBody>
          <a:bodyPr/>
          <a:lstStyle/>
          <a:p>
            <a:r>
              <a:rPr lang="en-US" b="0" dirty="0"/>
              <a:t>Path A: Mobile Device Setup (Steps 1 &amp; 2)​</a:t>
            </a:r>
            <a:endParaRPr lang="en-US" dirty="0"/>
          </a:p>
        </p:txBody>
      </p:sp>
      <p:sp>
        <p:nvSpPr>
          <p:cNvPr id="17" name="Text Placeholder 16">
            <a:extLst>
              <a:ext uri="{FF2B5EF4-FFF2-40B4-BE49-F238E27FC236}">
                <a16:creationId xmlns:a16="http://schemas.microsoft.com/office/drawing/2014/main" id="{9062C0DB-392C-0CD0-F069-5C0436F9C59F}"/>
              </a:ext>
            </a:extLst>
          </p:cNvPr>
          <p:cNvSpPr>
            <a:spLocks noGrp="1"/>
          </p:cNvSpPr>
          <p:nvPr>
            <p:ph type="body" sz="quarter" idx="11"/>
          </p:nvPr>
        </p:nvSpPr>
        <p:spPr>
          <a:xfrm>
            <a:off x="126124" y="3092169"/>
            <a:ext cx="6074979" cy="1588061"/>
          </a:xfrm>
        </p:spPr>
        <p:txBody>
          <a:bodyPr/>
          <a:lstStyle/>
          <a:p>
            <a:pPr lvl="0" fontAlgn="base"/>
            <a:r>
              <a:rPr lang="en-US" sz="2000" dirty="0"/>
              <a:t>Enter you AMPS password here/ click verify​</a:t>
            </a:r>
          </a:p>
          <a:p>
            <a:pPr lvl="0" fontAlgn="base"/>
            <a:r>
              <a:rPr lang="en-US" sz="2000" dirty="0"/>
              <a:t>​</a:t>
            </a:r>
          </a:p>
          <a:p>
            <a:pPr lvl="0" fontAlgn="base"/>
            <a:r>
              <a:rPr lang="en-US" sz="2000" b="1" dirty="0">
                <a:solidFill>
                  <a:srgbClr val="FF0000"/>
                </a:solidFill>
              </a:rPr>
              <a:t>Do NOT use the temporary Fiori password yet.​</a:t>
            </a:r>
          </a:p>
        </p:txBody>
      </p:sp>
      <p:grpSp>
        <p:nvGrpSpPr>
          <p:cNvPr id="3" name="Group 2">
            <a:extLst>
              <a:ext uri="{FF2B5EF4-FFF2-40B4-BE49-F238E27FC236}">
                <a16:creationId xmlns:a16="http://schemas.microsoft.com/office/drawing/2014/main" id="{8BF55173-ABDD-4EEA-5D1D-158BD2622D56}"/>
              </a:ext>
            </a:extLst>
          </p:cNvPr>
          <p:cNvGrpSpPr>
            <a:grpSpLocks noGrp="1" noUngrp="1" noRot="1" noMove="1" noResize="1"/>
          </p:cNvGrpSpPr>
          <p:nvPr/>
        </p:nvGrpSpPr>
        <p:grpSpPr>
          <a:xfrm>
            <a:off x="6201103" y="1988191"/>
            <a:ext cx="3907742" cy="4658382"/>
            <a:chOff x="6201103" y="1988191"/>
            <a:chExt cx="3907742" cy="4658382"/>
          </a:xfrm>
        </p:grpSpPr>
        <p:pic>
          <p:nvPicPr>
            <p:cNvPr id="2" name="Picture 1">
              <a:extLst>
                <a:ext uri="{FF2B5EF4-FFF2-40B4-BE49-F238E27FC236}">
                  <a16:creationId xmlns:a16="http://schemas.microsoft.com/office/drawing/2014/main" id="{47AB6DD9-AB27-66C1-B163-FF5BC3BC98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tretch>
              <a:fillRect/>
            </a:stretch>
          </p:blipFill>
          <p:spPr>
            <a:xfrm>
              <a:off x="6201103" y="1988191"/>
              <a:ext cx="3907742" cy="4658382"/>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05DADCC2-CC06-7773-B93A-ADC497925D89}"/>
                </a:ext>
              </a:extLst>
            </p:cNvPr>
            <p:cNvSpPr>
              <a:spLocks noGrp="1" noRot="1" noMove="1" noResize="1" noEditPoints="1" noAdjustHandles="1" noChangeArrowheads="1" noChangeShapeType="1"/>
            </p:cNvSpPr>
            <p:nvPr/>
          </p:nvSpPr>
          <p:spPr>
            <a:xfrm>
              <a:off x="6768662" y="4680230"/>
              <a:ext cx="2490952" cy="37524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64374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B88C2-AAAA-013F-D7D6-AC390D9D5076}"/>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E2C24338-9E1E-A190-9B6A-9849E801A05A}"/>
              </a:ext>
            </a:extLst>
          </p:cNvPr>
          <p:cNvSpPr>
            <a:spLocks noGrp="1"/>
          </p:cNvSpPr>
          <p:nvPr>
            <p:ph type="title"/>
          </p:nvPr>
        </p:nvSpPr>
        <p:spPr/>
        <p:txBody>
          <a:bodyPr/>
          <a:lstStyle/>
          <a:p>
            <a:r>
              <a:rPr lang="en-US" dirty="0"/>
              <a:t>Path A: Mobile Device Setup (Steps 3 &amp; 4)</a:t>
            </a:r>
            <a:r>
              <a:rPr lang="en-US" b="0" dirty="0"/>
              <a:t>​</a:t>
            </a:r>
            <a:endParaRPr lang="en-US" dirty="0"/>
          </a:p>
        </p:txBody>
      </p:sp>
      <p:sp>
        <p:nvSpPr>
          <p:cNvPr id="17" name="Text Placeholder 16">
            <a:extLst>
              <a:ext uri="{FF2B5EF4-FFF2-40B4-BE49-F238E27FC236}">
                <a16:creationId xmlns:a16="http://schemas.microsoft.com/office/drawing/2014/main" id="{C2C2AD86-A2A9-595D-2F0D-E08DBD16601A}"/>
              </a:ext>
            </a:extLst>
          </p:cNvPr>
          <p:cNvSpPr>
            <a:spLocks noGrp="1"/>
          </p:cNvSpPr>
          <p:nvPr>
            <p:ph type="body" sz="quarter" idx="11"/>
          </p:nvPr>
        </p:nvSpPr>
        <p:spPr>
          <a:xfrm>
            <a:off x="294290" y="3126197"/>
            <a:ext cx="5265683" cy="1520006"/>
          </a:xfrm>
        </p:spPr>
        <p:txBody>
          <a:bodyPr/>
          <a:lstStyle/>
          <a:p>
            <a:pPr fontAlgn="base"/>
            <a:r>
              <a:rPr lang="en-US" sz="2400" b="1" dirty="0"/>
              <a:t>Step 3A (Configure MFA):</a:t>
            </a:r>
            <a:r>
              <a:rPr lang="en-US" sz="2400" dirty="0"/>
              <a:t>​</a:t>
            </a:r>
          </a:p>
          <a:p>
            <a:pPr marL="285750" indent="-285750" fontAlgn="base">
              <a:buFont typeface="Arial" panose="020B0604020202020204" pitchFamily="34" charset="0"/>
              <a:buChar char="•"/>
            </a:pPr>
            <a:r>
              <a:rPr lang="en-US" sz="2400" dirty="0"/>
              <a:t>An OKTA setup window appears. Click ‘Set up’.​</a:t>
            </a:r>
          </a:p>
        </p:txBody>
      </p:sp>
      <p:grpSp>
        <p:nvGrpSpPr>
          <p:cNvPr id="3" name="Group 2">
            <a:extLst>
              <a:ext uri="{FF2B5EF4-FFF2-40B4-BE49-F238E27FC236}">
                <a16:creationId xmlns:a16="http://schemas.microsoft.com/office/drawing/2014/main" id="{4B8304CD-5C66-0A49-137D-48C0ADD1A6C9}"/>
              </a:ext>
            </a:extLst>
          </p:cNvPr>
          <p:cNvGrpSpPr>
            <a:grpSpLocks noGrp="1" noUngrp="1" noRot="1" noMove="1" noResize="1"/>
          </p:cNvGrpSpPr>
          <p:nvPr/>
        </p:nvGrpSpPr>
        <p:grpSpPr>
          <a:xfrm>
            <a:off x="5559973" y="1802525"/>
            <a:ext cx="4219575" cy="5181600"/>
            <a:chOff x="5559973" y="1802525"/>
            <a:chExt cx="4219575" cy="5181600"/>
          </a:xfrm>
        </p:grpSpPr>
        <p:pic>
          <p:nvPicPr>
            <p:cNvPr id="2" name="Picture 1">
              <a:extLst>
                <a:ext uri="{FF2B5EF4-FFF2-40B4-BE49-F238E27FC236}">
                  <a16:creationId xmlns:a16="http://schemas.microsoft.com/office/drawing/2014/main" id="{BB26CA2B-48E1-CBCE-51E0-AE5279D80DF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tretch>
              <a:fillRect/>
            </a:stretch>
          </p:blipFill>
          <p:spPr>
            <a:xfrm>
              <a:off x="5559973" y="1802525"/>
              <a:ext cx="4219575" cy="5181600"/>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053B7D01-691D-2BDB-04A1-18E0E8C3F507}"/>
                </a:ext>
              </a:extLst>
            </p:cNvPr>
            <p:cNvSpPr>
              <a:spLocks noGrp="1" noRot="1" noMove="1" noResize="1" noEditPoints="1" noAdjustHandles="1" noChangeArrowheads="1" noChangeShapeType="1"/>
            </p:cNvSpPr>
            <p:nvPr/>
          </p:nvSpPr>
          <p:spPr>
            <a:xfrm>
              <a:off x="6821214" y="5891047"/>
              <a:ext cx="609600" cy="2785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85378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9E6219-7563-1EA2-54F6-3D622BE716E5}"/>
              </a:ext>
            </a:extLst>
          </p:cNvPr>
          <p:cNvSpPr>
            <a:spLocks noGrp="1"/>
          </p:cNvSpPr>
          <p:nvPr>
            <p:ph type="title"/>
          </p:nvPr>
        </p:nvSpPr>
        <p:spPr/>
        <p:txBody>
          <a:bodyPr/>
          <a:lstStyle/>
          <a:p>
            <a:r>
              <a:rPr lang="en-US" dirty="0"/>
              <a:t>Welcome &amp; Webinar Objectives</a:t>
            </a:r>
            <a:r>
              <a:rPr lang="en-US" b="0" dirty="0"/>
              <a:t>​</a:t>
            </a:r>
            <a:endParaRPr lang="en-US" dirty="0"/>
          </a:p>
        </p:txBody>
      </p:sp>
      <p:sp>
        <p:nvSpPr>
          <p:cNvPr id="6" name="Text Placeholder 5">
            <a:extLst>
              <a:ext uri="{FF2B5EF4-FFF2-40B4-BE49-F238E27FC236}">
                <a16:creationId xmlns:a16="http://schemas.microsoft.com/office/drawing/2014/main" id="{2DB1DF08-D501-12FF-6513-0570892EA2C2}"/>
              </a:ext>
            </a:extLst>
          </p:cNvPr>
          <p:cNvSpPr>
            <a:spLocks noGrp="1"/>
          </p:cNvSpPr>
          <p:nvPr>
            <p:ph type="body" sz="quarter" idx="11"/>
          </p:nvPr>
        </p:nvSpPr>
        <p:spPr>
          <a:xfrm>
            <a:off x="304800" y="1555531"/>
            <a:ext cx="9753600" cy="5633545"/>
          </a:xfrm>
        </p:spPr>
        <p:txBody>
          <a:bodyPr/>
          <a:lstStyle/>
          <a:p>
            <a:pPr fontAlgn="base"/>
            <a:r>
              <a:rPr lang="en-US" sz="2000" b="1" dirty="0"/>
              <a:t>Welcome to the DLA VSM-Fiori Onboarding Webinar.​</a:t>
            </a:r>
          </a:p>
          <a:p>
            <a:pPr fontAlgn="base"/>
            <a:r>
              <a:rPr lang="en-US" sz="2000" dirty="0"/>
              <a:t>Objective: To provide a complete, step-by-step walkthrough for vendors to gain access to the VSM-Fiori platform.​</a:t>
            </a:r>
          </a:p>
          <a:p>
            <a:pPr fontAlgn="base"/>
            <a:r>
              <a:rPr lang="en-US" sz="2000" b="1" dirty="0"/>
              <a:t>Agenda:​</a:t>
            </a:r>
          </a:p>
          <a:p>
            <a:pPr marL="342900" indent="-342900" fontAlgn="base">
              <a:buFont typeface="Arial" panose="020B0604020202020204" pitchFamily="34" charset="0"/>
              <a:buChar char="•"/>
            </a:pPr>
            <a:r>
              <a:rPr lang="en-US" sz="2000" dirty="0"/>
              <a:t>Part 1: Creating Your AMPS Account​</a:t>
            </a:r>
          </a:p>
          <a:p>
            <a:pPr marL="342900" indent="-342900" fontAlgn="base">
              <a:buFont typeface="Arial" panose="020B0604020202020204" pitchFamily="34" charset="0"/>
              <a:buChar char="•"/>
            </a:pPr>
            <a:r>
              <a:rPr lang="en-US" sz="2000" dirty="0"/>
              <a:t>Part 2: The First-Time Login (AMPS, OKTA, Fiori)​</a:t>
            </a:r>
          </a:p>
          <a:p>
            <a:pPr marL="342900" indent="-342900" fontAlgn="base">
              <a:buFont typeface="Arial" panose="020B0604020202020204" pitchFamily="34" charset="0"/>
              <a:buChar char="•"/>
            </a:pPr>
            <a:r>
              <a:rPr lang="en-US" sz="2000" dirty="0"/>
              <a:t>Part 3: Routine Logins​</a:t>
            </a:r>
          </a:p>
          <a:p>
            <a:pPr marL="342900" indent="-342900" fontAlgn="base">
              <a:buFont typeface="Arial" panose="020B0604020202020204" pitchFamily="34" charset="0"/>
              <a:buChar char="•"/>
            </a:pPr>
            <a:r>
              <a:rPr lang="en-US" sz="2000" dirty="0"/>
              <a:t>Part 4: Troubleshooting​</a:t>
            </a:r>
          </a:p>
          <a:p>
            <a:pPr fontAlgn="base"/>
            <a:r>
              <a:rPr lang="en-US" sz="2000" dirty="0"/>
              <a:t>Live Q&amp;A Sessions throughout.​</a:t>
            </a:r>
          </a:p>
          <a:p>
            <a:endParaRPr lang="en-US" dirty="0"/>
          </a:p>
          <a:p>
            <a:r>
              <a:rPr lang="en-US" sz="1800" b="1" dirty="0"/>
              <a:t>Note: A comprehensive VSM Fiori User Guide can be requested by emailing ‘delivery@dla.mil’.  </a:t>
            </a:r>
          </a:p>
        </p:txBody>
      </p:sp>
    </p:spTree>
    <p:extLst>
      <p:ext uri="{BB962C8B-B14F-4D97-AF65-F5344CB8AC3E}">
        <p14:creationId xmlns:p14="http://schemas.microsoft.com/office/powerpoint/2010/main" val="3844044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C7B31-EB1E-CD2E-F26E-EE52FBF5298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2C8F1FF-A4B3-6910-9B3F-52F407FF2B3D}"/>
              </a:ext>
            </a:extLst>
          </p:cNvPr>
          <p:cNvSpPr>
            <a:spLocks noGrp="1"/>
          </p:cNvSpPr>
          <p:nvPr>
            <p:ph type="title"/>
          </p:nvPr>
        </p:nvSpPr>
        <p:spPr/>
        <p:txBody>
          <a:bodyPr/>
          <a:lstStyle/>
          <a:p>
            <a:r>
              <a:rPr lang="en-US" b="0" dirty="0"/>
              <a:t>Path A: Mobile Device Setup (Steps 3 &amp; 4)​</a:t>
            </a:r>
            <a:endParaRPr lang="en-US" dirty="0"/>
          </a:p>
        </p:txBody>
      </p:sp>
      <p:sp>
        <p:nvSpPr>
          <p:cNvPr id="17" name="Text Placeholder 16">
            <a:extLst>
              <a:ext uri="{FF2B5EF4-FFF2-40B4-BE49-F238E27FC236}">
                <a16:creationId xmlns:a16="http://schemas.microsoft.com/office/drawing/2014/main" id="{A32621C8-66A7-0180-AE45-F96B5A49BE2B}"/>
              </a:ext>
            </a:extLst>
          </p:cNvPr>
          <p:cNvSpPr>
            <a:spLocks noGrp="1"/>
          </p:cNvSpPr>
          <p:nvPr>
            <p:ph type="body" sz="quarter" idx="11"/>
          </p:nvPr>
        </p:nvSpPr>
        <p:spPr>
          <a:xfrm>
            <a:off x="168167" y="2142881"/>
            <a:ext cx="4382814" cy="4016181"/>
          </a:xfrm>
        </p:spPr>
        <p:txBody>
          <a:bodyPr/>
          <a:lstStyle/>
          <a:p>
            <a:pPr lvl="0" fontAlgn="base"/>
            <a:r>
              <a:rPr lang="en-US" sz="2400" dirty="0"/>
              <a:t>A QR code will display on your screen​</a:t>
            </a:r>
          </a:p>
          <a:p>
            <a:pPr lvl="0" fontAlgn="base"/>
            <a:r>
              <a:rPr lang="en-US" sz="2400" b="1" dirty="0"/>
              <a:t>Step 4A (Link Account):</a:t>
            </a:r>
            <a:r>
              <a:rPr lang="en-US" sz="2400" dirty="0"/>
              <a:t>​</a:t>
            </a:r>
          </a:p>
          <a:p>
            <a:pPr lvl="1" fontAlgn="base"/>
            <a:r>
              <a:rPr lang="en-US" sz="2400" dirty="0"/>
              <a:t>Open Okta Verify on your phone.​</a:t>
            </a:r>
          </a:p>
          <a:p>
            <a:pPr lvl="1" fontAlgn="base"/>
            <a:r>
              <a:rPr lang="en-US" sz="2400" dirty="0"/>
              <a:t>Tap ‘Add Account’ -&gt; ‘Organization’ -&gt; ‘Scan a QR code’.​</a:t>
            </a:r>
          </a:p>
          <a:p>
            <a:pPr lvl="1" fontAlgn="base"/>
            <a:r>
              <a:rPr lang="en-US" sz="2400" dirty="0"/>
              <a:t>Scan the code on your screen.​</a:t>
            </a:r>
          </a:p>
        </p:txBody>
      </p:sp>
      <p:pic>
        <p:nvPicPr>
          <p:cNvPr id="2" name="Picture 1">
            <a:extLst>
              <a:ext uri="{FF2B5EF4-FFF2-40B4-BE49-F238E27FC236}">
                <a16:creationId xmlns:a16="http://schemas.microsoft.com/office/drawing/2014/main" id="{39B1BD3A-9A5A-C888-D982-825AA81B46C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74286" y="2131755"/>
            <a:ext cx="5420747" cy="401618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7374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D104-18E1-1606-EEDC-F18340C4C17D}"/>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1CF3099-648F-D40E-1B50-FF19460A2643}"/>
              </a:ext>
            </a:extLst>
          </p:cNvPr>
          <p:cNvSpPr>
            <a:spLocks noGrp="1"/>
          </p:cNvSpPr>
          <p:nvPr>
            <p:ph type="title"/>
          </p:nvPr>
        </p:nvSpPr>
        <p:spPr/>
        <p:txBody>
          <a:bodyPr/>
          <a:lstStyle/>
          <a:p>
            <a:r>
              <a:rPr lang="en-US" dirty="0"/>
              <a:t>Path B: Windows Setup (Steps 1 &amp; 2)</a:t>
            </a:r>
            <a:r>
              <a:rPr lang="en-US" b="0" dirty="0"/>
              <a:t>​</a:t>
            </a:r>
            <a:endParaRPr lang="en-US" dirty="0"/>
          </a:p>
        </p:txBody>
      </p:sp>
      <p:sp>
        <p:nvSpPr>
          <p:cNvPr id="17" name="Text Placeholder 16">
            <a:extLst>
              <a:ext uri="{FF2B5EF4-FFF2-40B4-BE49-F238E27FC236}">
                <a16:creationId xmlns:a16="http://schemas.microsoft.com/office/drawing/2014/main" id="{6E09B3CA-4219-8A1E-D1F8-81871BBF3671}"/>
              </a:ext>
            </a:extLst>
          </p:cNvPr>
          <p:cNvSpPr>
            <a:spLocks noGrp="1"/>
          </p:cNvSpPr>
          <p:nvPr>
            <p:ph type="body" sz="quarter" idx="11"/>
          </p:nvPr>
        </p:nvSpPr>
        <p:spPr>
          <a:xfrm>
            <a:off x="304800" y="1591056"/>
            <a:ext cx="9753600" cy="1089082"/>
          </a:xfrm>
        </p:spPr>
        <p:txBody>
          <a:bodyPr/>
          <a:lstStyle/>
          <a:p>
            <a:pPr fontAlgn="base"/>
            <a:r>
              <a:rPr lang="en-US" sz="1800" b="1" dirty="0"/>
              <a:t>Step 1B:</a:t>
            </a:r>
            <a:r>
              <a:rPr lang="en-US" sz="1800" dirty="0"/>
              <a:t> Go to </a:t>
            </a:r>
            <a:r>
              <a:rPr lang="en-US" sz="1800" u="sng" dirty="0">
                <a:hlinkClick r:id="rId2"/>
              </a:rPr>
              <a:t>https://business.dla.mil</a:t>
            </a:r>
            <a:r>
              <a:rPr lang="en-US" sz="1800" u="sng" dirty="0"/>
              <a:t> ‘</a:t>
            </a:r>
            <a:r>
              <a:rPr lang="en-US" sz="1800" dirty="0"/>
              <a:t>Sign In with Okta </a:t>
            </a:r>
            <a:r>
              <a:rPr lang="en-US" sz="1800" dirty="0" err="1"/>
              <a:t>FastPass</a:t>
            </a:r>
            <a:r>
              <a:rPr lang="en-US" sz="1800" dirty="0"/>
              <a:t>’.​</a:t>
            </a:r>
          </a:p>
          <a:p>
            <a:pPr fontAlgn="base"/>
            <a:r>
              <a:rPr lang="en-US" sz="1800" b="1" dirty="0"/>
              <a:t>Step 2B:</a:t>
            </a:r>
            <a:r>
              <a:rPr lang="en-US" sz="1800" dirty="0"/>
              <a:t> If needed, click ‘Download here’ to install Windows Okta Verify. Run the installer.​</a:t>
            </a:r>
          </a:p>
        </p:txBody>
      </p:sp>
      <p:pic>
        <p:nvPicPr>
          <p:cNvPr id="2" name="Picture 1">
            <a:extLst>
              <a:ext uri="{FF2B5EF4-FFF2-40B4-BE49-F238E27FC236}">
                <a16:creationId xmlns:a16="http://schemas.microsoft.com/office/drawing/2014/main" id="{6C82E4B9-0D6D-9C8E-A163-CC1194250F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66331" y="2774731"/>
            <a:ext cx="7430537" cy="421063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84208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5D8DE-7CE8-11CD-111F-D9101A773EB2}"/>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F621AA7A-9C5E-5552-2687-42410F789E2B}"/>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AF25D2C7-7F40-8F44-FC48-33191998840A}"/>
              </a:ext>
            </a:extLst>
          </p:cNvPr>
          <p:cNvSpPr>
            <a:spLocks noGrp="1"/>
          </p:cNvSpPr>
          <p:nvPr>
            <p:ph type="body" sz="quarter" idx="11"/>
          </p:nvPr>
        </p:nvSpPr>
        <p:spPr>
          <a:xfrm>
            <a:off x="136635" y="3195828"/>
            <a:ext cx="5297214" cy="1380744"/>
          </a:xfrm>
        </p:spPr>
        <p:txBody>
          <a:bodyPr/>
          <a:lstStyle/>
          <a:p>
            <a:pPr lvl="0" fontAlgn="base"/>
            <a:r>
              <a:rPr lang="en-US" sz="2000" dirty="0"/>
              <a:t>In most cases the user won’t have Okta Verify installed so they will need to click the​</a:t>
            </a:r>
          </a:p>
          <a:p>
            <a:pPr lvl="0" fontAlgn="base"/>
            <a:r>
              <a:rPr lang="en-US" sz="2000" dirty="0"/>
              <a:t>‘Download here’ link​</a:t>
            </a:r>
          </a:p>
        </p:txBody>
      </p:sp>
      <p:pic>
        <p:nvPicPr>
          <p:cNvPr id="2" name="Picture 1">
            <a:extLst>
              <a:ext uri="{FF2B5EF4-FFF2-40B4-BE49-F238E27FC236}">
                <a16:creationId xmlns:a16="http://schemas.microsoft.com/office/drawing/2014/main" id="{61768EB7-AAE6-2B9A-1653-EF1E72BF1632}"/>
              </a:ext>
              <a:ext uri="{C183D7F6-B498-43B3-948B-1728B52AA6E4}">
                <adec:decorative xmlns:adec="http://schemas.microsoft.com/office/drawing/2017/decorative" val="1"/>
              </a:ext>
            </a:extLst>
          </p:cNvPr>
          <p:cNvPicPr>
            <a:picLocks noChangeAspect="1"/>
          </p:cNvPicPr>
          <p:nvPr/>
        </p:nvPicPr>
        <p:blipFill>
          <a:blip r:embed="rId2"/>
          <a:srcRect l="17215" r="23029" b="16718"/>
          <a:stretch>
            <a:fillRect/>
          </a:stretch>
        </p:blipFill>
        <p:spPr>
          <a:xfrm>
            <a:off x="5759669" y="1808832"/>
            <a:ext cx="4172608" cy="510697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8146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6DAA1-3DCD-701E-E5AE-581301BE98D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836CC0A-E2A2-00CE-E512-1F5421275016}"/>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BF4FC403-8260-9EB0-6C9B-E4C3B9CA796A}"/>
              </a:ext>
            </a:extLst>
          </p:cNvPr>
          <p:cNvSpPr>
            <a:spLocks noGrp="1"/>
          </p:cNvSpPr>
          <p:nvPr>
            <p:ph type="body" sz="quarter" idx="11"/>
          </p:nvPr>
        </p:nvSpPr>
        <p:spPr>
          <a:xfrm>
            <a:off x="231227" y="2763590"/>
            <a:ext cx="3689131" cy="2245220"/>
          </a:xfrm>
        </p:spPr>
        <p:txBody>
          <a:bodyPr/>
          <a:lstStyle/>
          <a:p>
            <a:r>
              <a:rPr lang="en-US" sz="2000" dirty="0"/>
              <a:t>The screenshot shows the PC downloading the Okta Verify exe file. </a:t>
            </a:r>
          </a:p>
          <a:p>
            <a:r>
              <a:rPr lang="en-US" sz="2000" dirty="0"/>
              <a:t>Once download is complete. Click ‘Open file’ to run the exe and complete the install​</a:t>
            </a:r>
          </a:p>
          <a:p>
            <a:endParaRPr lang="en-US" dirty="0"/>
          </a:p>
        </p:txBody>
      </p:sp>
      <p:grpSp>
        <p:nvGrpSpPr>
          <p:cNvPr id="2" name="Group 1">
            <a:extLst>
              <a:ext uri="{FF2B5EF4-FFF2-40B4-BE49-F238E27FC236}">
                <a16:creationId xmlns:a16="http://schemas.microsoft.com/office/drawing/2014/main" id="{FEDF6433-D077-174C-34AA-8ED83C4C8D20}"/>
              </a:ext>
            </a:extLst>
          </p:cNvPr>
          <p:cNvGrpSpPr>
            <a:grpSpLocks noGrp="1" noUngrp="1" noRot="1" noMove="1" noResize="1"/>
          </p:cNvGrpSpPr>
          <p:nvPr/>
        </p:nvGrpSpPr>
        <p:grpSpPr>
          <a:xfrm>
            <a:off x="3995179" y="2543504"/>
            <a:ext cx="6294449" cy="3197049"/>
            <a:chOff x="3995179" y="2543504"/>
            <a:chExt cx="6294449" cy="3197049"/>
          </a:xfrm>
        </p:grpSpPr>
        <p:pic>
          <p:nvPicPr>
            <p:cNvPr id="6" name="Picture 5">
              <a:extLst>
                <a:ext uri="{FF2B5EF4-FFF2-40B4-BE49-F238E27FC236}">
                  <a16:creationId xmlns:a16="http://schemas.microsoft.com/office/drawing/2014/main" id="{47127873-BA94-1F23-0AAD-32148AA2AFF9}"/>
                </a:ext>
              </a:extLst>
            </p:cNvPr>
            <p:cNvPicPr>
              <a:picLocks noGrp="1" noRot="1" noChangeAspect="1" noMove="1" noResize="1" noEditPoints="1" noAdjustHandles="1" noChangeArrowheads="1" noChangeShapeType="1" noCrop="1"/>
            </p:cNvPicPr>
            <p:nvPr/>
          </p:nvPicPr>
          <p:blipFill>
            <a:blip r:embed="rId2"/>
            <a:stretch>
              <a:fillRect/>
            </a:stretch>
          </p:blipFill>
          <p:spPr>
            <a:xfrm>
              <a:off x="3995179" y="2543504"/>
              <a:ext cx="6294449" cy="3197049"/>
            </a:xfrm>
            <a:prstGeom prst="rect">
              <a:avLst/>
            </a:prstGeom>
          </p:spPr>
        </p:pic>
        <p:sp>
          <p:nvSpPr>
            <p:cNvPr id="4" name="Rectangle 3">
              <a:extLst>
                <a:ext uri="{FF2B5EF4-FFF2-40B4-BE49-F238E27FC236}">
                  <a16:creationId xmlns:a16="http://schemas.microsoft.com/office/drawing/2014/main" id="{F0F73405-0B4F-C7DD-7E3E-D71BE4868985}"/>
                </a:ext>
              </a:extLst>
            </p:cNvPr>
            <p:cNvSpPr>
              <a:spLocks noGrp="1" noRot="1" noMove="1" noResize="1" noEditPoints="1" noAdjustHandles="1" noChangeArrowheads="1" noChangeShapeType="1"/>
            </p:cNvSpPr>
            <p:nvPr/>
          </p:nvSpPr>
          <p:spPr>
            <a:xfrm>
              <a:off x="7714593" y="2900855"/>
              <a:ext cx="462455" cy="15765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82004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7EAAF-EAB3-F964-0B25-3D9DFB5562D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D4B42CB-0CB3-C8A7-1FC6-A025AD123890}"/>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29D5CC95-EBF0-8BEC-A1ED-838A9876CF4C}"/>
              </a:ext>
            </a:extLst>
          </p:cNvPr>
          <p:cNvSpPr>
            <a:spLocks noGrp="1"/>
          </p:cNvSpPr>
          <p:nvPr>
            <p:ph type="body" sz="quarter" idx="11"/>
          </p:nvPr>
        </p:nvSpPr>
        <p:spPr>
          <a:xfrm>
            <a:off x="367862" y="3536100"/>
            <a:ext cx="2333297" cy="700199"/>
          </a:xfrm>
        </p:spPr>
        <p:txBody>
          <a:bodyPr/>
          <a:lstStyle/>
          <a:p>
            <a:r>
              <a:rPr lang="en-US" sz="2800" dirty="0"/>
              <a:t>Click ‘Install​’</a:t>
            </a:r>
          </a:p>
        </p:txBody>
      </p:sp>
      <p:grpSp>
        <p:nvGrpSpPr>
          <p:cNvPr id="4" name="Group 3">
            <a:extLst>
              <a:ext uri="{FF2B5EF4-FFF2-40B4-BE49-F238E27FC236}">
                <a16:creationId xmlns:a16="http://schemas.microsoft.com/office/drawing/2014/main" id="{472D7CC6-EAC0-DF2B-DF4F-74590D91C1B2}"/>
              </a:ext>
            </a:extLst>
          </p:cNvPr>
          <p:cNvGrpSpPr>
            <a:grpSpLocks noGrp="1" noUngrp="1" noRot="1" noMove="1" noResize="1"/>
          </p:cNvGrpSpPr>
          <p:nvPr/>
        </p:nvGrpSpPr>
        <p:grpSpPr>
          <a:xfrm>
            <a:off x="5065986" y="2004158"/>
            <a:ext cx="4737496" cy="4238987"/>
            <a:chOff x="5065986" y="2004158"/>
            <a:chExt cx="4737496" cy="4238987"/>
          </a:xfrm>
        </p:grpSpPr>
        <p:pic>
          <p:nvPicPr>
            <p:cNvPr id="2" name="Picture 1">
              <a:extLst>
                <a:ext uri="{FF2B5EF4-FFF2-40B4-BE49-F238E27FC236}">
                  <a16:creationId xmlns:a16="http://schemas.microsoft.com/office/drawing/2014/main" id="{50F57A02-3E1A-38EC-F891-D03AD8E96F3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l="4264" r="17102" b="18358"/>
            <a:stretch>
              <a:fillRect/>
            </a:stretch>
          </p:blipFill>
          <p:spPr>
            <a:xfrm>
              <a:off x="5065986" y="2004158"/>
              <a:ext cx="4737496" cy="4238987"/>
            </a:xfrm>
            <a:prstGeom prst="rect">
              <a:avLst/>
            </a:prstGeom>
          </p:spPr>
        </p:pic>
        <p:sp>
          <p:nvSpPr>
            <p:cNvPr id="3" name="Rectangle 2">
              <a:extLst>
                <a:ext uri="{FF2B5EF4-FFF2-40B4-BE49-F238E27FC236}">
                  <a16:creationId xmlns:a16="http://schemas.microsoft.com/office/drawing/2014/main" id="{EF261933-0D5E-06E5-FCFF-7EF81AEDBCEF}"/>
                </a:ext>
              </a:extLst>
            </p:cNvPr>
            <p:cNvSpPr>
              <a:spLocks noGrp="1" noRot="1" noMove="1" noResize="1" noEditPoints="1" noAdjustHandles="1" noChangeArrowheads="1" noChangeShapeType="1"/>
            </p:cNvSpPr>
            <p:nvPr/>
          </p:nvSpPr>
          <p:spPr>
            <a:xfrm>
              <a:off x="7094483" y="5696607"/>
              <a:ext cx="2343807" cy="31531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774293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DE441-6AB1-46A7-BAFE-025A6AE9D76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C669216B-1201-6F61-8C60-3F361EB516F0}"/>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1D59124A-B6DB-EF2F-327B-57C9B20E5083}"/>
              </a:ext>
            </a:extLst>
          </p:cNvPr>
          <p:cNvSpPr>
            <a:spLocks noGrp="1"/>
          </p:cNvSpPr>
          <p:nvPr>
            <p:ph type="body" sz="quarter" idx="11"/>
          </p:nvPr>
        </p:nvSpPr>
        <p:spPr>
          <a:xfrm>
            <a:off x="178676" y="3536100"/>
            <a:ext cx="3352800" cy="700199"/>
          </a:xfrm>
        </p:spPr>
        <p:txBody>
          <a:bodyPr/>
          <a:lstStyle/>
          <a:p>
            <a:r>
              <a:rPr lang="en-US" sz="2800" dirty="0"/>
              <a:t>Click ‘Get started’</a:t>
            </a:r>
          </a:p>
        </p:txBody>
      </p:sp>
      <p:grpSp>
        <p:nvGrpSpPr>
          <p:cNvPr id="3" name="Group 2">
            <a:extLst>
              <a:ext uri="{FF2B5EF4-FFF2-40B4-BE49-F238E27FC236}">
                <a16:creationId xmlns:a16="http://schemas.microsoft.com/office/drawing/2014/main" id="{AE7C0BC0-E8CF-E319-0EA0-7AC8BD6AA394}"/>
              </a:ext>
            </a:extLst>
          </p:cNvPr>
          <p:cNvGrpSpPr>
            <a:grpSpLocks noGrp="1" noUngrp="1" noRot="1" noMove="1" noResize="1"/>
          </p:cNvGrpSpPr>
          <p:nvPr/>
        </p:nvGrpSpPr>
        <p:grpSpPr>
          <a:xfrm>
            <a:off x="5255173" y="1702337"/>
            <a:ext cx="4308602" cy="4919179"/>
            <a:chOff x="5255173" y="1702337"/>
            <a:chExt cx="4308602" cy="4919179"/>
          </a:xfrm>
        </p:grpSpPr>
        <p:pic>
          <p:nvPicPr>
            <p:cNvPr id="2" name="Picture 1">
              <a:extLst>
                <a:ext uri="{FF2B5EF4-FFF2-40B4-BE49-F238E27FC236}">
                  <a16:creationId xmlns:a16="http://schemas.microsoft.com/office/drawing/2014/main" id="{CBB0997B-8D90-BC34-E050-55CB3D86E72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l="2716" r="7883" b="6873"/>
            <a:stretch>
              <a:fillRect/>
            </a:stretch>
          </p:blipFill>
          <p:spPr>
            <a:xfrm>
              <a:off x="5255173" y="1702337"/>
              <a:ext cx="4308602" cy="4919179"/>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C1F290AF-3192-8C50-7562-CA21E6F0E60F}"/>
                </a:ext>
              </a:extLst>
            </p:cNvPr>
            <p:cNvSpPr>
              <a:spLocks noGrp="1" noRot="1" noMove="1" noResize="1" noEditPoints="1" noAdjustHandles="1" noChangeArrowheads="1" noChangeShapeType="1"/>
            </p:cNvSpPr>
            <p:nvPr/>
          </p:nvSpPr>
          <p:spPr>
            <a:xfrm>
              <a:off x="6968358" y="4903075"/>
              <a:ext cx="861849" cy="2785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34139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BD053-19B6-EA4F-5D0B-A9B1BC635A3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6E43100-2A4D-62AB-9E9A-83A9531DC8FC}"/>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6D7FC577-3948-E4A5-5CC6-93220427625E}"/>
              </a:ext>
            </a:extLst>
          </p:cNvPr>
          <p:cNvSpPr>
            <a:spLocks noGrp="1"/>
          </p:cNvSpPr>
          <p:nvPr>
            <p:ph type="body" sz="quarter" idx="11"/>
          </p:nvPr>
        </p:nvSpPr>
        <p:spPr>
          <a:xfrm>
            <a:off x="84083" y="3420486"/>
            <a:ext cx="5213131" cy="931427"/>
          </a:xfrm>
        </p:spPr>
        <p:txBody>
          <a:bodyPr/>
          <a:lstStyle/>
          <a:p>
            <a:r>
              <a:rPr lang="en-US" sz="2400" dirty="0"/>
              <a:t>After clicking ‘Next’ the user will be directed to the DLA okta login page ​</a:t>
            </a:r>
          </a:p>
        </p:txBody>
      </p:sp>
      <p:grpSp>
        <p:nvGrpSpPr>
          <p:cNvPr id="3" name="Group 2">
            <a:extLst>
              <a:ext uri="{FF2B5EF4-FFF2-40B4-BE49-F238E27FC236}">
                <a16:creationId xmlns:a16="http://schemas.microsoft.com/office/drawing/2014/main" id="{D83BA83B-6C6F-5AD7-30A8-D1CCCB5D4C66}"/>
              </a:ext>
            </a:extLst>
          </p:cNvPr>
          <p:cNvGrpSpPr>
            <a:grpSpLocks noGrp="1" noUngrp="1" noRot="1" noMove="1" noResize="1"/>
          </p:cNvGrpSpPr>
          <p:nvPr/>
        </p:nvGrpSpPr>
        <p:grpSpPr>
          <a:xfrm>
            <a:off x="5686097" y="2139862"/>
            <a:ext cx="4372303" cy="3913087"/>
            <a:chOff x="5686097" y="2139862"/>
            <a:chExt cx="4372303" cy="3913087"/>
          </a:xfrm>
        </p:grpSpPr>
        <p:pic>
          <p:nvPicPr>
            <p:cNvPr id="2" name="Picture 1">
              <a:extLst>
                <a:ext uri="{FF2B5EF4-FFF2-40B4-BE49-F238E27FC236}">
                  <a16:creationId xmlns:a16="http://schemas.microsoft.com/office/drawing/2014/main" id="{5E57DF46-44C5-9D7D-5913-96B01F9750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l="7489" r="10258" b="3576"/>
            <a:stretch>
              <a:fillRect/>
            </a:stretch>
          </p:blipFill>
          <p:spPr>
            <a:xfrm>
              <a:off x="5686097" y="2139862"/>
              <a:ext cx="4372303" cy="3913087"/>
            </a:xfrm>
            <a:prstGeom prst="rect">
              <a:avLst/>
            </a:prstGeom>
          </p:spPr>
        </p:pic>
        <p:sp>
          <p:nvSpPr>
            <p:cNvPr id="4" name="Rectangle 3">
              <a:extLst>
                <a:ext uri="{FF2B5EF4-FFF2-40B4-BE49-F238E27FC236}">
                  <a16:creationId xmlns:a16="http://schemas.microsoft.com/office/drawing/2014/main" id="{54159AD3-0F9F-5AD0-12CF-A7B611330A74}"/>
                </a:ext>
              </a:extLst>
            </p:cNvPr>
            <p:cNvSpPr>
              <a:spLocks noGrp="1" noRot="1" noMove="1" noResize="1" noEditPoints="1" noAdjustHandles="1" noChangeArrowheads="1" noChangeShapeType="1"/>
            </p:cNvSpPr>
            <p:nvPr/>
          </p:nvSpPr>
          <p:spPr>
            <a:xfrm>
              <a:off x="7493875" y="5165833"/>
              <a:ext cx="725215" cy="2785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99034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37922-7007-BD26-1EC8-6265529E216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BEF3C6CC-B9FE-D8BD-DB5C-9027FF77CA86}"/>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FDA15F39-9E70-5DF1-0A67-C24FE7EEAF6E}"/>
              </a:ext>
            </a:extLst>
          </p:cNvPr>
          <p:cNvSpPr>
            <a:spLocks noGrp="1"/>
          </p:cNvSpPr>
          <p:nvPr>
            <p:ph type="body" sz="quarter" idx="11"/>
          </p:nvPr>
        </p:nvSpPr>
        <p:spPr>
          <a:xfrm>
            <a:off x="147145" y="3278597"/>
            <a:ext cx="5728138" cy="1215206"/>
          </a:xfrm>
        </p:spPr>
        <p:txBody>
          <a:bodyPr/>
          <a:lstStyle/>
          <a:p>
            <a:pPr lvl="0" fontAlgn="base"/>
            <a:r>
              <a:rPr lang="en-US" sz="2400" dirty="0"/>
              <a:t>Enter the ‘email’ in the User Email field ​</a:t>
            </a:r>
          </a:p>
          <a:p>
            <a:pPr lvl="0" fontAlgn="base"/>
            <a:r>
              <a:rPr lang="en-US" sz="2400" dirty="0"/>
              <a:t>Enter your AMPS email/ click ‘Next​’</a:t>
            </a:r>
          </a:p>
        </p:txBody>
      </p:sp>
      <p:pic>
        <p:nvPicPr>
          <p:cNvPr id="6" name="Picture 5">
            <a:extLst>
              <a:ext uri="{FF2B5EF4-FFF2-40B4-BE49-F238E27FC236}">
                <a16:creationId xmlns:a16="http://schemas.microsoft.com/office/drawing/2014/main" id="{1CC8E83C-44A0-3B3C-07EA-7975730D9A8C}"/>
              </a:ext>
            </a:extLst>
          </p:cNvPr>
          <p:cNvPicPr>
            <a:picLocks noGrp="1" noRot="1" noChangeAspect="1" noMove="1" noResize="1" noEditPoints="1" noAdjustHandles="1" noChangeArrowheads="1" noChangeShapeType="1" noCrop="1"/>
          </p:cNvPicPr>
          <p:nvPr/>
        </p:nvPicPr>
        <p:blipFill>
          <a:blip r:embed="rId2"/>
          <a:stretch>
            <a:fillRect/>
          </a:stretch>
        </p:blipFill>
        <p:spPr>
          <a:xfrm>
            <a:off x="7301769" y="1446184"/>
            <a:ext cx="2782102" cy="5818774"/>
          </a:xfrm>
          <a:prstGeom prst="rect">
            <a:avLst/>
          </a:prstGeom>
        </p:spPr>
      </p:pic>
    </p:spTree>
    <p:extLst>
      <p:ext uri="{BB962C8B-B14F-4D97-AF65-F5344CB8AC3E}">
        <p14:creationId xmlns:p14="http://schemas.microsoft.com/office/powerpoint/2010/main" val="2324903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55E9F-7E3A-93DB-CCD9-5937D2496251}"/>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3A42CA4-664E-14EC-3DB2-335D1BB0BD02}"/>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98DE4879-652C-4629-4E43-A07314035171}"/>
              </a:ext>
            </a:extLst>
          </p:cNvPr>
          <p:cNvSpPr>
            <a:spLocks noGrp="1"/>
          </p:cNvSpPr>
          <p:nvPr>
            <p:ph type="body" sz="quarter" idx="11"/>
          </p:nvPr>
        </p:nvSpPr>
        <p:spPr>
          <a:xfrm>
            <a:off x="100177" y="3818766"/>
            <a:ext cx="5910098" cy="599720"/>
          </a:xfrm>
        </p:spPr>
        <p:txBody>
          <a:bodyPr/>
          <a:lstStyle/>
          <a:p>
            <a:r>
              <a:rPr lang="en-US" sz="2400" dirty="0"/>
              <a:t>The user enters their AMPS password </a:t>
            </a:r>
            <a:r>
              <a:rPr lang="en-US" dirty="0"/>
              <a:t>​</a:t>
            </a:r>
          </a:p>
        </p:txBody>
      </p:sp>
      <p:grpSp>
        <p:nvGrpSpPr>
          <p:cNvPr id="3" name="Group 2">
            <a:extLst>
              <a:ext uri="{FF2B5EF4-FFF2-40B4-BE49-F238E27FC236}">
                <a16:creationId xmlns:a16="http://schemas.microsoft.com/office/drawing/2014/main" id="{64D34E09-D596-4C82-6EC5-5779C4D1463B}"/>
              </a:ext>
            </a:extLst>
          </p:cNvPr>
          <p:cNvGrpSpPr>
            <a:grpSpLocks noGrp="1" noUngrp="1" noRot="1" noMove="1" noResize="1"/>
          </p:cNvGrpSpPr>
          <p:nvPr/>
        </p:nvGrpSpPr>
        <p:grpSpPr>
          <a:xfrm>
            <a:off x="6010275" y="1784531"/>
            <a:ext cx="3600148" cy="5267910"/>
            <a:chOff x="6010275" y="1784531"/>
            <a:chExt cx="3600148" cy="5267910"/>
          </a:xfrm>
        </p:grpSpPr>
        <p:pic>
          <p:nvPicPr>
            <p:cNvPr id="2" name="Picture 1">
              <a:extLst>
                <a:ext uri="{FF2B5EF4-FFF2-40B4-BE49-F238E27FC236}">
                  <a16:creationId xmlns:a16="http://schemas.microsoft.com/office/drawing/2014/main" id="{50C9EEE7-B193-C858-DF26-3060A6EC53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l="18131" r="22742" b="15955"/>
            <a:stretch>
              <a:fillRect/>
            </a:stretch>
          </p:blipFill>
          <p:spPr>
            <a:xfrm>
              <a:off x="6010275" y="1784531"/>
              <a:ext cx="3600148" cy="5267910"/>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BC2F966F-964A-4395-A262-F05C7F709385}"/>
                </a:ext>
              </a:extLst>
            </p:cNvPr>
            <p:cNvSpPr>
              <a:spLocks noGrp="1" noRot="1" noMove="1" noResize="1" noEditPoints="1" noAdjustHandles="1" noChangeArrowheads="1" noChangeShapeType="1"/>
            </p:cNvSpPr>
            <p:nvPr/>
          </p:nvSpPr>
          <p:spPr>
            <a:xfrm>
              <a:off x="6506826" y="4861958"/>
              <a:ext cx="2354317" cy="2785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47310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4C7DE-2561-6A4E-21E7-76F3A23C8E9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5C7E13E7-9571-908B-4422-CC120F4CFE5B}"/>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F8F60D9A-DAEE-BF4A-75A3-38668BF2ACA5}"/>
              </a:ext>
            </a:extLst>
          </p:cNvPr>
          <p:cNvSpPr>
            <a:spLocks noGrp="1"/>
          </p:cNvSpPr>
          <p:nvPr>
            <p:ph type="body" sz="quarter" idx="11"/>
          </p:nvPr>
        </p:nvSpPr>
        <p:spPr>
          <a:xfrm>
            <a:off x="199696" y="2979052"/>
            <a:ext cx="4933419" cy="1814296"/>
          </a:xfrm>
        </p:spPr>
        <p:txBody>
          <a:bodyPr/>
          <a:lstStyle/>
          <a:p>
            <a:r>
              <a:rPr lang="en-US" sz="2400" dirty="0"/>
              <a:t>After entering the password the user will be redirected back to Okta Verify application. </a:t>
            </a:r>
          </a:p>
          <a:p>
            <a:r>
              <a:rPr lang="en-US" sz="2400" dirty="0"/>
              <a:t>Click the ‘Enable button ​</a:t>
            </a:r>
          </a:p>
        </p:txBody>
      </p:sp>
      <p:pic>
        <p:nvPicPr>
          <p:cNvPr id="2" name="Picture 1">
            <a:extLst>
              <a:ext uri="{FF2B5EF4-FFF2-40B4-BE49-F238E27FC236}">
                <a16:creationId xmlns:a16="http://schemas.microsoft.com/office/drawing/2014/main" id="{963D175F-F07D-E783-DDDE-E0F0BA09B5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l="6507" b="3910"/>
          <a:stretch>
            <a:fillRect/>
          </a:stretch>
        </p:blipFill>
        <p:spPr>
          <a:xfrm>
            <a:off x="5133115" y="2362928"/>
            <a:ext cx="4925285" cy="353337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34877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B5AD249-D934-BFA7-05A3-501386E6A229}"/>
              </a:ext>
            </a:extLst>
          </p:cNvPr>
          <p:cNvSpPr>
            <a:spLocks noGrp="1"/>
          </p:cNvSpPr>
          <p:nvPr>
            <p:ph type="title"/>
          </p:nvPr>
        </p:nvSpPr>
        <p:spPr/>
        <p:txBody>
          <a:bodyPr/>
          <a:lstStyle/>
          <a:p>
            <a:r>
              <a:rPr lang="en-US" b="0" dirty="0"/>
              <a:t>Part 1: Creating Your Foundation - AMPS​</a:t>
            </a:r>
            <a:endParaRPr lang="en-US" dirty="0"/>
          </a:p>
        </p:txBody>
      </p:sp>
      <p:sp>
        <p:nvSpPr>
          <p:cNvPr id="17" name="Text Placeholder 16">
            <a:extLst>
              <a:ext uri="{FF2B5EF4-FFF2-40B4-BE49-F238E27FC236}">
                <a16:creationId xmlns:a16="http://schemas.microsoft.com/office/drawing/2014/main" id="{B9322ED9-14C4-4D1B-6F67-17BC80FC31FE}"/>
              </a:ext>
            </a:extLst>
          </p:cNvPr>
          <p:cNvSpPr>
            <a:spLocks noGrp="1"/>
          </p:cNvSpPr>
          <p:nvPr>
            <p:ph type="body" sz="quarter" idx="11"/>
          </p:nvPr>
        </p:nvSpPr>
        <p:spPr>
          <a:xfrm>
            <a:off x="304800" y="2505456"/>
            <a:ext cx="9753600" cy="2991454"/>
          </a:xfrm>
        </p:spPr>
        <p:txBody>
          <a:bodyPr/>
          <a:lstStyle/>
          <a:p>
            <a:r>
              <a:rPr lang="en-US" sz="2000" b="1" dirty="0">
                <a:solidFill>
                  <a:srgbClr val="FF0000"/>
                </a:solidFill>
              </a:rPr>
              <a:t>Important: When requesting roles in AMPS it is important to know the difference between your cage and DODAAC​</a:t>
            </a:r>
          </a:p>
          <a:p>
            <a:pPr lvl="0" fontAlgn="base"/>
            <a:r>
              <a:rPr lang="en-US" sz="2400" dirty="0"/>
              <a:t>CAGE= 5 letters​; alpha characters must be typed in all CAPS.</a:t>
            </a:r>
          </a:p>
          <a:p>
            <a:pPr lvl="0" fontAlgn="base"/>
            <a:r>
              <a:rPr lang="en-US" sz="2400" dirty="0"/>
              <a:t>DODAAC= 6 letters​</a:t>
            </a:r>
          </a:p>
          <a:p>
            <a:pPr lvl="0" fontAlgn="base"/>
            <a:r>
              <a:rPr lang="en-US" sz="2400" dirty="0"/>
              <a:t>Make sure when applying for roles in AMPS you are using your cage and not your DODAAC​</a:t>
            </a:r>
          </a:p>
          <a:p>
            <a:endParaRPr lang="en-US" sz="2000" b="1" dirty="0">
              <a:solidFill>
                <a:srgbClr val="FF0000"/>
              </a:solidFill>
            </a:endParaRPr>
          </a:p>
        </p:txBody>
      </p:sp>
    </p:spTree>
    <p:extLst>
      <p:ext uri="{BB962C8B-B14F-4D97-AF65-F5344CB8AC3E}">
        <p14:creationId xmlns:p14="http://schemas.microsoft.com/office/powerpoint/2010/main" val="794108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CF264-5CAF-98C1-6EB6-949CC4BA6B96}"/>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60D0EF2-99AD-7304-7A55-3AFACCDE8B2D}"/>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5A50FA8E-F879-FC1F-B292-DD14C3B02DF4}"/>
              </a:ext>
            </a:extLst>
          </p:cNvPr>
          <p:cNvSpPr>
            <a:spLocks noGrp="1"/>
          </p:cNvSpPr>
          <p:nvPr>
            <p:ph type="body" sz="quarter" idx="11"/>
          </p:nvPr>
        </p:nvSpPr>
        <p:spPr>
          <a:xfrm>
            <a:off x="147145" y="3247066"/>
            <a:ext cx="4876800" cy="1278268"/>
          </a:xfrm>
        </p:spPr>
        <p:txBody>
          <a:bodyPr/>
          <a:lstStyle/>
          <a:p>
            <a:r>
              <a:rPr lang="en-US" sz="2400" dirty="0"/>
              <a:t>The user will be prompted by Windows Security to enter the PC’s login PIN ​</a:t>
            </a:r>
          </a:p>
        </p:txBody>
      </p:sp>
      <p:grpSp>
        <p:nvGrpSpPr>
          <p:cNvPr id="3" name="Group 2">
            <a:extLst>
              <a:ext uri="{FF2B5EF4-FFF2-40B4-BE49-F238E27FC236}">
                <a16:creationId xmlns:a16="http://schemas.microsoft.com/office/drawing/2014/main" id="{232D9D4D-E441-1701-EF37-C59C64AC1E9D}"/>
              </a:ext>
            </a:extLst>
          </p:cNvPr>
          <p:cNvGrpSpPr>
            <a:grpSpLocks noGrp="1" noUngrp="1" noRot="1" noMove="1" noResize="1"/>
          </p:cNvGrpSpPr>
          <p:nvPr/>
        </p:nvGrpSpPr>
        <p:grpSpPr>
          <a:xfrm>
            <a:off x="5023945" y="2238702"/>
            <a:ext cx="4876800" cy="3846787"/>
            <a:chOff x="5023945" y="2238702"/>
            <a:chExt cx="4876800" cy="3846787"/>
          </a:xfrm>
        </p:grpSpPr>
        <p:pic>
          <p:nvPicPr>
            <p:cNvPr id="2" name="Picture 1">
              <a:extLst>
                <a:ext uri="{FF2B5EF4-FFF2-40B4-BE49-F238E27FC236}">
                  <a16:creationId xmlns:a16="http://schemas.microsoft.com/office/drawing/2014/main" id="{D13DAA1F-4C1E-5E29-9ED9-E1E3840833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l="7553" t="5149" r="15811" b="7066"/>
            <a:stretch>
              <a:fillRect/>
            </a:stretch>
          </p:blipFill>
          <p:spPr>
            <a:xfrm>
              <a:off x="5023945" y="2238702"/>
              <a:ext cx="4876800" cy="3846787"/>
            </a:xfrm>
            <a:prstGeom prst="rect">
              <a:avLst/>
            </a:prstGeom>
          </p:spPr>
        </p:pic>
        <p:sp>
          <p:nvSpPr>
            <p:cNvPr id="4" name="Rectangle 3">
              <a:extLst>
                <a:ext uri="{FF2B5EF4-FFF2-40B4-BE49-F238E27FC236}">
                  <a16:creationId xmlns:a16="http://schemas.microsoft.com/office/drawing/2014/main" id="{F97D871C-4B0E-368E-5076-A22207965D84}"/>
                </a:ext>
              </a:extLst>
            </p:cNvPr>
            <p:cNvSpPr>
              <a:spLocks noGrp="1" noRot="1" noMove="1" noResize="1" noEditPoints="1" noAdjustHandles="1" noChangeArrowheads="1" noChangeShapeType="1"/>
            </p:cNvSpPr>
            <p:nvPr/>
          </p:nvSpPr>
          <p:spPr>
            <a:xfrm>
              <a:off x="6138040" y="4267829"/>
              <a:ext cx="2354317" cy="2785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69020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DBA58-E2D6-4FF9-6532-6D834333C53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BF60E09E-89A6-4D0C-D5F3-40BBFB66723C}"/>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9516D46F-4910-23C3-0563-053A1EEA8E82}"/>
              </a:ext>
            </a:extLst>
          </p:cNvPr>
          <p:cNvSpPr>
            <a:spLocks noGrp="1"/>
          </p:cNvSpPr>
          <p:nvPr>
            <p:ph type="body" sz="quarter" idx="11"/>
          </p:nvPr>
        </p:nvSpPr>
        <p:spPr>
          <a:xfrm>
            <a:off x="157656" y="3393212"/>
            <a:ext cx="4078014" cy="985976"/>
          </a:xfrm>
        </p:spPr>
        <p:txBody>
          <a:bodyPr/>
          <a:lstStyle/>
          <a:p>
            <a:r>
              <a:rPr lang="en-US" sz="2400" dirty="0"/>
              <a:t>Okta will confirm the login is verified, select ‘Done’</a:t>
            </a:r>
          </a:p>
        </p:txBody>
      </p:sp>
      <p:grpSp>
        <p:nvGrpSpPr>
          <p:cNvPr id="3" name="Group 2">
            <a:extLst>
              <a:ext uri="{FF2B5EF4-FFF2-40B4-BE49-F238E27FC236}">
                <a16:creationId xmlns:a16="http://schemas.microsoft.com/office/drawing/2014/main" id="{0C246619-1697-B895-B47A-D4470F5D62C3}"/>
              </a:ext>
            </a:extLst>
          </p:cNvPr>
          <p:cNvGrpSpPr>
            <a:grpSpLocks noGrp="1" noUngrp="1" noRot="1" noMove="1" noResize="1"/>
          </p:cNvGrpSpPr>
          <p:nvPr/>
        </p:nvGrpSpPr>
        <p:grpSpPr>
          <a:xfrm>
            <a:off x="4400550" y="2097521"/>
            <a:ext cx="5563257" cy="3982006"/>
            <a:chOff x="4400550" y="2097521"/>
            <a:chExt cx="5563257" cy="3982006"/>
          </a:xfrm>
        </p:grpSpPr>
        <p:pic>
          <p:nvPicPr>
            <p:cNvPr id="2" name="Picture 1">
              <a:extLst>
                <a:ext uri="{FF2B5EF4-FFF2-40B4-BE49-F238E27FC236}">
                  <a16:creationId xmlns:a16="http://schemas.microsoft.com/office/drawing/2014/main" id="{33E6F984-2272-54CD-AA8C-8898A3905A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l="2668" r="15542"/>
            <a:stretch>
              <a:fillRect/>
            </a:stretch>
          </p:blipFill>
          <p:spPr>
            <a:xfrm>
              <a:off x="4400550" y="2097521"/>
              <a:ext cx="5563257" cy="3982006"/>
            </a:xfrm>
            <a:prstGeom prst="rect">
              <a:avLst/>
            </a:prstGeom>
          </p:spPr>
        </p:pic>
        <p:sp>
          <p:nvSpPr>
            <p:cNvPr id="4" name="Rectangle 3">
              <a:extLst>
                <a:ext uri="{FF2B5EF4-FFF2-40B4-BE49-F238E27FC236}">
                  <a16:creationId xmlns:a16="http://schemas.microsoft.com/office/drawing/2014/main" id="{98F80FD3-A5D1-B39D-A0BD-4C811B176AF9}"/>
                </a:ext>
              </a:extLst>
            </p:cNvPr>
            <p:cNvSpPr>
              <a:spLocks noGrp="1" noRot="1" noMove="1" noResize="1" noEditPoints="1" noAdjustHandles="1" noChangeArrowheads="1" noChangeShapeType="1"/>
            </p:cNvSpPr>
            <p:nvPr/>
          </p:nvSpPr>
          <p:spPr>
            <a:xfrm>
              <a:off x="6884276" y="4703378"/>
              <a:ext cx="651642" cy="2785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18821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1D8BB-87B8-0140-9CCE-D3904898D75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B9F0265F-D8DA-EDC4-8C07-45D1EB060134}"/>
              </a:ext>
            </a:extLst>
          </p:cNvPr>
          <p:cNvSpPr>
            <a:spLocks noGrp="1"/>
          </p:cNvSpPr>
          <p:nvPr>
            <p:ph type="title"/>
          </p:nvPr>
        </p:nvSpPr>
        <p:spPr/>
        <p:txBody>
          <a:bodyPr/>
          <a:lstStyle/>
          <a:p>
            <a:r>
              <a:rPr lang="en-US" b="0" dirty="0"/>
              <a:t>Path B: Windows Setup (Steps 1 &amp; 2)​</a:t>
            </a:r>
            <a:endParaRPr lang="en-US" dirty="0"/>
          </a:p>
        </p:txBody>
      </p:sp>
      <p:sp>
        <p:nvSpPr>
          <p:cNvPr id="17" name="Text Placeholder 16">
            <a:extLst>
              <a:ext uri="{FF2B5EF4-FFF2-40B4-BE49-F238E27FC236}">
                <a16:creationId xmlns:a16="http://schemas.microsoft.com/office/drawing/2014/main" id="{8165A5F9-107D-7E40-6EF0-18AE0F0E7B0B}"/>
              </a:ext>
            </a:extLst>
          </p:cNvPr>
          <p:cNvSpPr>
            <a:spLocks noGrp="1"/>
          </p:cNvSpPr>
          <p:nvPr>
            <p:ph type="body" sz="quarter" idx="11"/>
          </p:nvPr>
        </p:nvSpPr>
        <p:spPr>
          <a:xfrm>
            <a:off x="-1" y="1717180"/>
            <a:ext cx="10447283" cy="1267758"/>
          </a:xfrm>
        </p:spPr>
        <p:txBody>
          <a:bodyPr/>
          <a:lstStyle/>
          <a:p>
            <a:r>
              <a:rPr lang="en-US" sz="2400" dirty="0"/>
              <a:t>On successful login the user is presented their Okta Dashboard showing the application tiles the user has access too. Some will see this screen some will not. If this screen comes up select the ‘EEBP External Portal​’ tile</a:t>
            </a:r>
          </a:p>
        </p:txBody>
      </p:sp>
      <p:grpSp>
        <p:nvGrpSpPr>
          <p:cNvPr id="3" name="Group 2">
            <a:extLst>
              <a:ext uri="{FF2B5EF4-FFF2-40B4-BE49-F238E27FC236}">
                <a16:creationId xmlns:a16="http://schemas.microsoft.com/office/drawing/2014/main" id="{FA498B0E-541E-4BC7-2438-CB8C43C965B6}"/>
              </a:ext>
            </a:extLst>
          </p:cNvPr>
          <p:cNvGrpSpPr>
            <a:grpSpLocks noGrp="1" noUngrp="1" noRot="1" noMove="1" noResize="1"/>
          </p:cNvGrpSpPr>
          <p:nvPr/>
        </p:nvGrpSpPr>
        <p:grpSpPr>
          <a:xfrm>
            <a:off x="215462" y="3668110"/>
            <a:ext cx="9932275" cy="3311506"/>
            <a:chOff x="215462" y="3668110"/>
            <a:chExt cx="9932275" cy="3311506"/>
          </a:xfrm>
        </p:grpSpPr>
        <p:pic>
          <p:nvPicPr>
            <p:cNvPr id="2" name="Picture 1">
              <a:extLst>
                <a:ext uri="{FF2B5EF4-FFF2-40B4-BE49-F238E27FC236}">
                  <a16:creationId xmlns:a16="http://schemas.microsoft.com/office/drawing/2014/main" id="{3976B31D-2CDD-C121-8181-A26E0F3BF6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t="11032"/>
            <a:stretch>
              <a:fillRect/>
            </a:stretch>
          </p:blipFill>
          <p:spPr>
            <a:xfrm>
              <a:off x="215462" y="3668110"/>
              <a:ext cx="9932275" cy="3311506"/>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B32D9AB9-CB75-89F2-65E2-A0C1996465A4}"/>
                </a:ext>
              </a:extLst>
            </p:cNvPr>
            <p:cNvSpPr>
              <a:spLocks noGrp="1" noRot="1" noMove="1" noResize="1" noEditPoints="1" noAdjustHandles="1" noChangeArrowheads="1" noChangeShapeType="1"/>
            </p:cNvSpPr>
            <p:nvPr/>
          </p:nvSpPr>
          <p:spPr>
            <a:xfrm>
              <a:off x="6010275" y="4377558"/>
              <a:ext cx="884511" cy="68842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409538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1FD75-2BFD-A542-3560-23BA4D78BA9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67D528D-16E4-C99A-280C-123A2C22AF3C}"/>
              </a:ext>
            </a:extLst>
          </p:cNvPr>
          <p:cNvPicPr>
            <a:picLocks noGrp="1" noRot="1" noChangeAspect="1" noMove="1" noResize="1" noEditPoints="1" noAdjustHandles="1" noChangeArrowheads="1" noChangeShapeType="1" noCrop="1"/>
          </p:cNvPicPr>
          <p:nvPr/>
        </p:nvPicPr>
        <p:blipFill>
          <a:blip r:embed="rId2"/>
          <a:stretch>
            <a:fillRect/>
          </a:stretch>
        </p:blipFill>
        <p:spPr>
          <a:xfrm>
            <a:off x="338742" y="2560491"/>
            <a:ext cx="9685714" cy="3828571"/>
          </a:xfrm>
          <a:prstGeom prst="rect">
            <a:avLst/>
          </a:prstGeom>
          <a:effectLst>
            <a:outerShdw blurRad="63500" sx="102000" sy="102000" algn="ctr" rotWithShape="0">
              <a:prstClr val="black">
                <a:alpha val="40000"/>
              </a:prstClr>
            </a:outerShdw>
          </a:effectLst>
        </p:spPr>
      </p:pic>
      <p:sp>
        <p:nvSpPr>
          <p:cNvPr id="15" name="Title 14">
            <a:extLst>
              <a:ext uri="{FF2B5EF4-FFF2-40B4-BE49-F238E27FC236}">
                <a16:creationId xmlns:a16="http://schemas.microsoft.com/office/drawing/2014/main" id="{0EB4C33A-3845-3A61-8E5F-F792F8F92A8C}"/>
              </a:ext>
            </a:extLst>
          </p:cNvPr>
          <p:cNvSpPr>
            <a:spLocks noGrp="1"/>
          </p:cNvSpPr>
          <p:nvPr>
            <p:ph type="title"/>
          </p:nvPr>
        </p:nvSpPr>
        <p:spPr/>
        <p:txBody>
          <a:bodyPr/>
          <a:lstStyle/>
          <a:p>
            <a:r>
              <a:rPr lang="en-US" b="0" dirty="0"/>
              <a:t>WMS HOME PAGE​</a:t>
            </a:r>
            <a:endParaRPr lang="en-US" dirty="0"/>
          </a:p>
        </p:txBody>
      </p:sp>
      <p:sp>
        <p:nvSpPr>
          <p:cNvPr id="9" name="TextBox 8">
            <a:extLst>
              <a:ext uri="{FF2B5EF4-FFF2-40B4-BE49-F238E27FC236}">
                <a16:creationId xmlns:a16="http://schemas.microsoft.com/office/drawing/2014/main" id="{88EE71D7-91E3-92C3-C997-4FE1BDF6E851}"/>
              </a:ext>
            </a:extLst>
          </p:cNvPr>
          <p:cNvSpPr txBox="1"/>
          <p:nvPr/>
        </p:nvSpPr>
        <p:spPr>
          <a:xfrm>
            <a:off x="1133474" y="1779232"/>
            <a:ext cx="8096251" cy="523220"/>
          </a:xfrm>
          <a:prstGeom prst="rect">
            <a:avLst/>
          </a:prstGeom>
          <a:noFill/>
        </p:spPr>
        <p:txBody>
          <a:bodyPr wrap="square" rtlCol="0">
            <a:spAutoFit/>
          </a:bodyPr>
          <a:lstStyle/>
          <a:p>
            <a:r>
              <a:rPr lang="en-US" sz="2800" dirty="0"/>
              <a:t>WMS HOME SCREEN TAB TOP LEFT CORNER</a:t>
            </a:r>
          </a:p>
        </p:txBody>
      </p:sp>
    </p:spTree>
    <p:extLst>
      <p:ext uri="{BB962C8B-B14F-4D97-AF65-F5344CB8AC3E}">
        <p14:creationId xmlns:p14="http://schemas.microsoft.com/office/powerpoint/2010/main" val="1121200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2393D-C25E-3DA7-9605-20E3D28A7A5D}"/>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93B8BD8-7761-C51A-6D84-69681C0E43F0}"/>
              </a:ext>
            </a:extLst>
          </p:cNvPr>
          <p:cNvSpPr>
            <a:spLocks noGrp="1"/>
          </p:cNvSpPr>
          <p:nvPr>
            <p:ph type="title"/>
          </p:nvPr>
        </p:nvSpPr>
        <p:spPr/>
        <p:txBody>
          <a:bodyPr/>
          <a:lstStyle/>
          <a:p>
            <a:r>
              <a:rPr lang="en-US" dirty="0"/>
              <a:t>Step 5: Final Fiori Authentication (ALL USERS)</a:t>
            </a:r>
            <a:r>
              <a:rPr lang="en-US" b="0" dirty="0"/>
              <a:t>​</a:t>
            </a:r>
            <a:endParaRPr lang="en-US" dirty="0"/>
          </a:p>
        </p:txBody>
      </p:sp>
      <p:sp>
        <p:nvSpPr>
          <p:cNvPr id="17" name="Text Placeholder 16">
            <a:extLst>
              <a:ext uri="{FF2B5EF4-FFF2-40B4-BE49-F238E27FC236}">
                <a16:creationId xmlns:a16="http://schemas.microsoft.com/office/drawing/2014/main" id="{1D086939-9A67-1366-1438-B5E406930526}"/>
              </a:ext>
            </a:extLst>
          </p:cNvPr>
          <p:cNvSpPr>
            <a:spLocks noGrp="1"/>
          </p:cNvSpPr>
          <p:nvPr>
            <p:ph type="body" sz="quarter" idx="11"/>
          </p:nvPr>
        </p:nvSpPr>
        <p:spPr>
          <a:xfrm>
            <a:off x="210207" y="1822284"/>
            <a:ext cx="3983421" cy="2624328"/>
          </a:xfrm>
        </p:spPr>
        <p:txBody>
          <a:bodyPr/>
          <a:lstStyle/>
          <a:p>
            <a:pPr fontAlgn="base"/>
            <a:r>
              <a:rPr lang="en-US" sz="1800" dirty="0"/>
              <a:t>You will be redirected to the FIORI login screen.​</a:t>
            </a:r>
          </a:p>
          <a:p>
            <a:pPr fontAlgn="base"/>
            <a:r>
              <a:rPr lang="en-US" sz="1800" b="1" dirty="0"/>
              <a:t>NOW use the credentials</a:t>
            </a:r>
            <a:r>
              <a:rPr lang="en-US" sz="1800" dirty="0"/>
              <a:t> from your approval email:​</a:t>
            </a:r>
          </a:p>
          <a:p>
            <a:pPr lvl="1" fontAlgn="base"/>
            <a:r>
              <a:rPr lang="en-US" sz="1800" b="1" dirty="0"/>
              <a:t>Enter the VSM-Fiori User ID</a:t>
            </a:r>
            <a:r>
              <a:rPr lang="en-US" sz="1800" dirty="0"/>
              <a:t> / AMPS USER ID.​</a:t>
            </a:r>
          </a:p>
          <a:p>
            <a:pPr lvl="1" fontAlgn="base"/>
            <a:r>
              <a:rPr lang="en-US" sz="1800" b="1" dirty="0"/>
              <a:t>Enter the Temporary Fiori Password.</a:t>
            </a:r>
            <a:r>
              <a:rPr lang="en-US" sz="1800" dirty="0"/>
              <a:t>​</a:t>
            </a:r>
          </a:p>
          <a:p>
            <a:pPr fontAlgn="base"/>
            <a:r>
              <a:rPr lang="en-US" sz="1800" b="1" dirty="0"/>
              <a:t>Create a new, permanent password</a:t>
            </a:r>
            <a:r>
              <a:rPr lang="en-US" sz="1800" dirty="0"/>
              <a:t> (16+ characters, standard complexity).​</a:t>
            </a:r>
          </a:p>
          <a:p>
            <a:pPr fontAlgn="base"/>
            <a:r>
              <a:rPr lang="en-US" sz="1800" dirty="0"/>
              <a:t>Select ‘Change Password’</a:t>
            </a:r>
          </a:p>
          <a:p>
            <a:pPr fontAlgn="base"/>
            <a:r>
              <a:rPr lang="en-US" sz="1800" dirty="0"/>
              <a:t>You are now logged into WMS!​</a:t>
            </a:r>
          </a:p>
          <a:p>
            <a:pPr fontAlgn="base"/>
            <a:r>
              <a:rPr lang="en-US" sz="1800" dirty="0"/>
              <a:t>You will never need the temporary Fiori credentials again.​</a:t>
            </a:r>
          </a:p>
          <a:p>
            <a:endParaRPr lang="en-US" dirty="0"/>
          </a:p>
        </p:txBody>
      </p:sp>
      <p:grpSp>
        <p:nvGrpSpPr>
          <p:cNvPr id="2" name="Group 1">
            <a:extLst>
              <a:ext uri="{FF2B5EF4-FFF2-40B4-BE49-F238E27FC236}">
                <a16:creationId xmlns:a16="http://schemas.microsoft.com/office/drawing/2014/main" id="{3BF80944-EE22-BD36-9306-B72928956653}"/>
              </a:ext>
            </a:extLst>
          </p:cNvPr>
          <p:cNvGrpSpPr>
            <a:grpSpLocks noGrp="1" noUngrp="1" noRot="1" noMove="1" noResize="1"/>
          </p:cNvGrpSpPr>
          <p:nvPr/>
        </p:nvGrpSpPr>
        <p:grpSpPr>
          <a:xfrm>
            <a:off x="4459785" y="2094870"/>
            <a:ext cx="5693208" cy="3582660"/>
            <a:chOff x="4459785" y="2094870"/>
            <a:chExt cx="5693208" cy="3582660"/>
          </a:xfrm>
        </p:grpSpPr>
        <p:pic>
          <p:nvPicPr>
            <p:cNvPr id="6" name="Picture 5">
              <a:extLst>
                <a:ext uri="{FF2B5EF4-FFF2-40B4-BE49-F238E27FC236}">
                  <a16:creationId xmlns:a16="http://schemas.microsoft.com/office/drawing/2014/main" id="{F2DEBC4C-9AA4-7F6F-9E9A-6B0059DA3BFE}"/>
                </a:ext>
              </a:extLst>
            </p:cNvPr>
            <p:cNvPicPr>
              <a:picLocks noGrp="1" noRot="1" noChangeAspect="1" noMove="1" noResize="1" noEditPoints="1" noAdjustHandles="1" noChangeArrowheads="1" noChangeShapeType="1" noCrop="1"/>
            </p:cNvPicPr>
            <p:nvPr/>
          </p:nvPicPr>
          <p:blipFill>
            <a:blip r:embed="rId2"/>
            <a:srcRect r="5852" b="11656"/>
            <a:stretch>
              <a:fillRect/>
            </a:stretch>
          </p:blipFill>
          <p:spPr>
            <a:xfrm>
              <a:off x="4459785" y="2094870"/>
              <a:ext cx="5693208" cy="3582660"/>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1210C062-803F-A8C3-04C6-627CC3BA220E}"/>
                </a:ext>
              </a:extLst>
            </p:cNvPr>
            <p:cNvSpPr>
              <a:spLocks noGrp="1" noRot="1" noMove="1" noResize="1" noEditPoints="1" noAdjustHandles="1" noChangeArrowheads="1" noChangeShapeType="1"/>
            </p:cNvSpPr>
            <p:nvPr/>
          </p:nvSpPr>
          <p:spPr>
            <a:xfrm>
              <a:off x="8355723" y="3607675"/>
              <a:ext cx="1702677" cy="206985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059985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BBA8B-355F-C0CB-990D-FAF65E53888D}"/>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66A2DA1B-1778-9BAE-8C9A-C479F01EC3CA}"/>
              </a:ext>
            </a:extLst>
          </p:cNvPr>
          <p:cNvSpPr>
            <a:spLocks noGrp="1"/>
          </p:cNvSpPr>
          <p:nvPr>
            <p:ph type="title"/>
          </p:nvPr>
        </p:nvSpPr>
        <p:spPr/>
        <p:txBody>
          <a:bodyPr/>
          <a:lstStyle/>
          <a:p>
            <a:r>
              <a:rPr lang="en-US" b="0" dirty="0"/>
              <a:t>ROOT CERTIFICATES​</a:t>
            </a:r>
            <a:endParaRPr lang="en-US" dirty="0"/>
          </a:p>
        </p:txBody>
      </p:sp>
      <p:sp>
        <p:nvSpPr>
          <p:cNvPr id="17" name="Text Placeholder 16">
            <a:extLst>
              <a:ext uri="{FF2B5EF4-FFF2-40B4-BE49-F238E27FC236}">
                <a16:creationId xmlns:a16="http://schemas.microsoft.com/office/drawing/2014/main" id="{581E5007-9679-F46B-7077-EF83379C6330}"/>
              </a:ext>
            </a:extLst>
          </p:cNvPr>
          <p:cNvSpPr>
            <a:spLocks noGrp="1"/>
          </p:cNvSpPr>
          <p:nvPr>
            <p:ph type="body" sz="quarter" idx="11"/>
          </p:nvPr>
        </p:nvSpPr>
        <p:spPr>
          <a:xfrm>
            <a:off x="0" y="2574036"/>
            <a:ext cx="10363200" cy="2624328"/>
          </a:xfrm>
        </p:spPr>
        <p:txBody>
          <a:bodyPr/>
          <a:lstStyle/>
          <a:p>
            <a:r>
              <a:rPr lang="en-US" sz="2000" b="1" dirty="0">
                <a:solidFill>
                  <a:srgbClr val="FF0000"/>
                </a:solidFill>
              </a:rPr>
              <a:t>Please try the below if you are receiving security warnings or not secure warnings.​</a:t>
            </a:r>
          </a:p>
          <a:p>
            <a:pPr marL="342900" lvl="0" indent="-342900" fontAlgn="base">
              <a:buFont typeface="Arial" panose="020B0604020202020204" pitchFamily="34" charset="0"/>
              <a:buChar char="•"/>
            </a:pPr>
            <a:r>
              <a:rPr lang="en-US" sz="2000" dirty="0"/>
              <a:t>Navigate to the official DoD Cyber Exchange site: </a:t>
            </a:r>
          </a:p>
          <a:p>
            <a:pPr marL="571500" lvl="1" indent="-342900" fontAlgn="base"/>
            <a:r>
              <a:rPr lang="en-US" sz="2000" dirty="0">
                <a:hlinkClick r:id="rId2"/>
              </a:rPr>
              <a:t>https://www.cyber.mil/pki-pke/end-users/getting-started/ ​</a:t>
            </a:r>
            <a:endParaRPr lang="en-US" sz="2000" dirty="0"/>
          </a:p>
          <a:p>
            <a:pPr marL="342900" lvl="0" indent="-342900" fontAlgn="base">
              <a:buFont typeface="Arial" panose="020B0604020202020204" pitchFamily="34" charset="0"/>
              <a:buChar char="•"/>
            </a:pPr>
            <a:r>
              <a:rPr lang="en-US" sz="2000" dirty="0"/>
              <a:t>Download the most recent version of the </a:t>
            </a:r>
            <a:r>
              <a:rPr lang="en-US" sz="2000" dirty="0" err="1"/>
              <a:t>InstallRoot</a:t>
            </a:r>
            <a:r>
              <a:rPr lang="en-US" sz="2000" dirty="0"/>
              <a:t> NIPR Windows Installer. ​</a:t>
            </a:r>
          </a:p>
          <a:p>
            <a:pPr marL="342900" lvl="0" indent="-342900" fontAlgn="base">
              <a:buFont typeface="Arial" panose="020B0604020202020204" pitchFamily="34" charset="0"/>
              <a:buChar char="•"/>
            </a:pPr>
            <a:r>
              <a:rPr lang="en-US" sz="2000" dirty="0"/>
              <a:t>Run the installer and proceed through the setup using the default prompts. ​</a:t>
            </a:r>
          </a:p>
          <a:p>
            <a:pPr marL="342900" lvl="0" indent="-342900" fontAlgn="base">
              <a:buFont typeface="Arial" panose="020B0604020202020204" pitchFamily="34" charset="0"/>
              <a:buChar char="•"/>
            </a:pPr>
            <a:r>
              <a:rPr lang="en-US" sz="2000" dirty="0"/>
              <a:t>Additional certificate guidance and troubleshooting is available at https://militarycac.com ​</a:t>
            </a:r>
          </a:p>
        </p:txBody>
      </p:sp>
    </p:spTree>
    <p:extLst>
      <p:ext uri="{BB962C8B-B14F-4D97-AF65-F5344CB8AC3E}">
        <p14:creationId xmlns:p14="http://schemas.microsoft.com/office/powerpoint/2010/main" val="3830128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F7615-2C34-0189-9A97-E0F951FCCE80}"/>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5B415E4E-7FC6-AC75-1514-9F03CDD37541}"/>
              </a:ext>
            </a:extLst>
          </p:cNvPr>
          <p:cNvSpPr>
            <a:spLocks noGrp="1"/>
          </p:cNvSpPr>
          <p:nvPr>
            <p:ph type="title"/>
          </p:nvPr>
        </p:nvSpPr>
        <p:spPr/>
        <p:txBody>
          <a:bodyPr/>
          <a:lstStyle/>
          <a:p>
            <a:r>
              <a:rPr lang="en-US" b="0" dirty="0"/>
              <a:t>CANNOT REACH THIS PAGE Error​</a:t>
            </a:r>
            <a:endParaRPr lang="en-US" dirty="0"/>
          </a:p>
        </p:txBody>
      </p:sp>
      <p:sp>
        <p:nvSpPr>
          <p:cNvPr id="17" name="Text Placeholder 16">
            <a:extLst>
              <a:ext uri="{FF2B5EF4-FFF2-40B4-BE49-F238E27FC236}">
                <a16:creationId xmlns:a16="http://schemas.microsoft.com/office/drawing/2014/main" id="{C912C16B-32F0-DF7A-5EA6-FCBBF984487A}"/>
              </a:ext>
            </a:extLst>
          </p:cNvPr>
          <p:cNvSpPr>
            <a:spLocks noGrp="1"/>
          </p:cNvSpPr>
          <p:nvPr>
            <p:ph type="body" sz="quarter" idx="11"/>
          </p:nvPr>
        </p:nvSpPr>
        <p:spPr>
          <a:xfrm>
            <a:off x="304800" y="2053511"/>
            <a:ext cx="9753600" cy="3159620"/>
          </a:xfrm>
        </p:spPr>
        <p:txBody>
          <a:bodyPr/>
          <a:lstStyle/>
          <a:p>
            <a:pPr fontAlgn="base"/>
            <a:r>
              <a:rPr lang="en-US" sz="2400" dirty="0"/>
              <a:t>Please try the below:</a:t>
            </a:r>
            <a:br>
              <a:rPr lang="en-US" sz="2400" dirty="0"/>
            </a:br>
            <a:r>
              <a:rPr lang="en-US" sz="2400" dirty="0"/>
              <a:t>​</a:t>
            </a:r>
          </a:p>
          <a:p>
            <a:pPr fontAlgn="base"/>
            <a:r>
              <a:rPr lang="en-US" sz="2400" dirty="0"/>
              <a:t>1. Open Notepad and select run as admin​</a:t>
            </a:r>
            <a:br>
              <a:rPr lang="en-US" sz="2400" dirty="0"/>
            </a:br>
            <a:r>
              <a:rPr lang="en-US" sz="2400" dirty="0"/>
              <a:t>2. Go to File explore and navigate to C:\Windows\System32\drivers\etc\hosts (change file type filter to all files)​</a:t>
            </a:r>
            <a:br>
              <a:rPr lang="en-US" sz="2400" dirty="0"/>
            </a:br>
            <a:r>
              <a:rPr lang="en-US" sz="2400" dirty="0"/>
              <a:t>3. At the bottom of the file, add:​</a:t>
            </a:r>
            <a:br>
              <a:rPr lang="en-US" sz="2400" dirty="0"/>
            </a:br>
            <a:r>
              <a:rPr lang="en-US" sz="2400" dirty="0"/>
              <a:t>4. Save the file. Open command prompt and run: ipconfig/</a:t>
            </a:r>
            <a:r>
              <a:rPr lang="en-US" sz="2400" dirty="0" err="1"/>
              <a:t>flushdns</a:t>
            </a:r>
            <a:r>
              <a:rPr lang="en-US" sz="2400" dirty="0"/>
              <a:t>​</a:t>
            </a:r>
          </a:p>
        </p:txBody>
      </p:sp>
    </p:spTree>
    <p:extLst>
      <p:ext uri="{BB962C8B-B14F-4D97-AF65-F5344CB8AC3E}">
        <p14:creationId xmlns:p14="http://schemas.microsoft.com/office/powerpoint/2010/main" val="14714360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5FD8B-9373-10D7-163F-7BF6E089F4A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11B900D0-E342-8EDD-4540-0F62A480AF92}"/>
              </a:ext>
            </a:extLst>
          </p:cNvPr>
          <p:cNvSpPr>
            <a:spLocks noGrp="1"/>
          </p:cNvSpPr>
          <p:nvPr>
            <p:ph type="title"/>
          </p:nvPr>
        </p:nvSpPr>
        <p:spPr/>
        <p:txBody>
          <a:bodyPr/>
          <a:lstStyle/>
          <a:p>
            <a:r>
              <a:rPr lang="en-US" b="0" dirty="0"/>
              <a:t>LABELS NOT DISPLAYING​</a:t>
            </a:r>
            <a:endParaRPr lang="en-US" dirty="0"/>
          </a:p>
        </p:txBody>
      </p:sp>
      <p:sp>
        <p:nvSpPr>
          <p:cNvPr id="17" name="Text Placeholder 16">
            <a:extLst>
              <a:ext uri="{FF2B5EF4-FFF2-40B4-BE49-F238E27FC236}">
                <a16:creationId xmlns:a16="http://schemas.microsoft.com/office/drawing/2014/main" id="{4D383EFB-FAC1-03DA-80E2-841B5BF3A0DB}"/>
              </a:ext>
            </a:extLst>
          </p:cNvPr>
          <p:cNvSpPr>
            <a:spLocks noGrp="1"/>
          </p:cNvSpPr>
          <p:nvPr>
            <p:ph type="body" sz="quarter" idx="11"/>
          </p:nvPr>
        </p:nvSpPr>
        <p:spPr>
          <a:xfrm>
            <a:off x="304800" y="2505456"/>
            <a:ext cx="9753600" cy="1646130"/>
          </a:xfrm>
        </p:spPr>
        <p:txBody>
          <a:bodyPr/>
          <a:lstStyle/>
          <a:p>
            <a:pPr algn="ctr"/>
            <a:r>
              <a:rPr lang="en-US" sz="2800" dirty="0"/>
              <a:t>The browser pop-up blocker is preventing the additional forms from displaying. You’ll need to add </a:t>
            </a:r>
            <a:r>
              <a:rPr lang="en-US" sz="2800" u="sng" dirty="0">
                <a:hlinkClick r:id="rId2"/>
              </a:rPr>
              <a:t>https://wms.dla.mil</a:t>
            </a:r>
            <a:r>
              <a:rPr lang="en-US" sz="2800" dirty="0"/>
              <a:t> to the approved list.​</a:t>
            </a:r>
          </a:p>
        </p:txBody>
      </p:sp>
    </p:spTree>
    <p:extLst>
      <p:ext uri="{BB962C8B-B14F-4D97-AF65-F5344CB8AC3E}">
        <p14:creationId xmlns:p14="http://schemas.microsoft.com/office/powerpoint/2010/main" val="11052041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9D782-3CEC-F6E2-09E1-B978E4771DDF}"/>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EE346F3-A2E5-3E8F-8A85-28A2BECC8BC2}"/>
              </a:ext>
            </a:extLst>
          </p:cNvPr>
          <p:cNvSpPr>
            <a:spLocks noGrp="1"/>
          </p:cNvSpPr>
          <p:nvPr>
            <p:ph type="title"/>
          </p:nvPr>
        </p:nvSpPr>
        <p:spPr/>
        <p:txBody>
          <a:bodyPr/>
          <a:lstStyle/>
          <a:p>
            <a:r>
              <a:rPr lang="en-US" dirty="0"/>
              <a:t>Q&amp;A</a:t>
            </a:r>
          </a:p>
        </p:txBody>
      </p:sp>
      <p:sp>
        <p:nvSpPr>
          <p:cNvPr id="17" name="Text Placeholder 16">
            <a:extLst>
              <a:ext uri="{FF2B5EF4-FFF2-40B4-BE49-F238E27FC236}">
                <a16:creationId xmlns:a16="http://schemas.microsoft.com/office/drawing/2014/main" id="{1F0D7E1F-F721-EBF8-24EB-2CC468F9525A}"/>
              </a:ext>
            </a:extLst>
          </p:cNvPr>
          <p:cNvSpPr>
            <a:spLocks noGrp="1"/>
          </p:cNvSpPr>
          <p:nvPr>
            <p:ph type="body" sz="quarter" idx="11"/>
          </p:nvPr>
        </p:nvSpPr>
        <p:spPr>
          <a:xfrm>
            <a:off x="304800" y="2505456"/>
            <a:ext cx="9753600" cy="2455427"/>
          </a:xfrm>
          <a:solidFill>
            <a:schemeClr val="tx2">
              <a:lumMod val="75000"/>
            </a:schemeClr>
          </a:solidFill>
          <a:effectLst>
            <a:outerShdw blurRad="50800" dist="38100" dir="2700000" algn="tl" rotWithShape="0">
              <a:prstClr val="black">
                <a:alpha val="40000"/>
              </a:prstClr>
            </a:outerShdw>
          </a:effectLst>
        </p:spPr>
        <p:txBody>
          <a:bodyPr/>
          <a:lstStyle/>
          <a:p>
            <a:pPr algn="ctr" fontAlgn="base"/>
            <a:r>
              <a:rPr lang="en-US" sz="2400" dirty="0">
                <a:solidFill>
                  <a:schemeClr val="bg1"/>
                </a:solidFill>
              </a:rPr>
              <a:t>Let's pause.​</a:t>
            </a:r>
          </a:p>
          <a:p>
            <a:pPr algn="ctr" fontAlgn="base"/>
            <a:r>
              <a:rPr lang="en-US" sz="2400" dirty="0">
                <a:solidFill>
                  <a:schemeClr val="bg1"/>
                </a:solidFill>
              </a:rPr>
              <a:t>Are there any questions about the AMPS registration process?​</a:t>
            </a:r>
          </a:p>
          <a:p>
            <a:pPr algn="ctr" fontAlgn="base"/>
            <a:r>
              <a:rPr lang="en-US" sz="2400" dirty="0">
                <a:solidFill>
                  <a:schemeClr val="bg1"/>
                </a:solidFill>
              </a:rPr>
              <a:t>Do you have questions about CAGE codes or role selection?​</a:t>
            </a:r>
          </a:p>
          <a:p>
            <a:pPr algn="ctr" fontAlgn="base"/>
            <a:r>
              <a:rPr lang="en-US" sz="2400" dirty="0">
                <a:solidFill>
                  <a:schemeClr val="bg1"/>
                </a:solidFill>
              </a:rPr>
              <a:t>Please type your questions in the chat.​</a:t>
            </a:r>
          </a:p>
        </p:txBody>
      </p:sp>
    </p:spTree>
    <p:extLst>
      <p:ext uri="{BB962C8B-B14F-4D97-AF65-F5344CB8AC3E}">
        <p14:creationId xmlns:p14="http://schemas.microsoft.com/office/powerpoint/2010/main" val="422446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9EDC-17A6-D1BB-3668-4D7F42D64F0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3E40548C-8DF4-72CB-6B0E-1F4D95D5A926}"/>
              </a:ext>
            </a:extLst>
          </p:cNvPr>
          <p:cNvSpPr>
            <a:spLocks noGrp="1"/>
          </p:cNvSpPr>
          <p:nvPr>
            <p:ph type="title"/>
          </p:nvPr>
        </p:nvSpPr>
        <p:spPr/>
        <p:txBody>
          <a:bodyPr/>
          <a:lstStyle/>
          <a:p>
            <a:r>
              <a:rPr lang="en-US" dirty="0"/>
              <a:t>Part 3: Subsequent Logins - Routine Access</a:t>
            </a:r>
            <a:r>
              <a:rPr lang="en-US" b="0" dirty="0"/>
              <a:t>​</a:t>
            </a:r>
            <a:endParaRPr lang="en-US" dirty="0"/>
          </a:p>
        </p:txBody>
      </p:sp>
      <p:sp>
        <p:nvSpPr>
          <p:cNvPr id="17" name="Text Placeholder 16">
            <a:extLst>
              <a:ext uri="{FF2B5EF4-FFF2-40B4-BE49-F238E27FC236}">
                <a16:creationId xmlns:a16="http://schemas.microsoft.com/office/drawing/2014/main" id="{C836B76B-0591-F4B5-C006-A5870558C85A}"/>
              </a:ext>
            </a:extLst>
          </p:cNvPr>
          <p:cNvSpPr>
            <a:spLocks noGrp="1"/>
          </p:cNvSpPr>
          <p:nvPr>
            <p:ph type="body" sz="quarter" idx="11"/>
          </p:nvPr>
        </p:nvSpPr>
        <p:spPr>
          <a:xfrm>
            <a:off x="304800" y="2133558"/>
            <a:ext cx="9753600" cy="3569523"/>
          </a:xfrm>
        </p:spPr>
        <p:txBody>
          <a:bodyPr/>
          <a:lstStyle/>
          <a:p>
            <a:pPr fontAlgn="base"/>
            <a:r>
              <a:rPr lang="en-US" sz="2400" b="1" dirty="0"/>
              <a:t>If using the Mobile App:</a:t>
            </a:r>
            <a:r>
              <a:rPr lang="en-US" sz="2400" dirty="0"/>
              <a:t>​</a:t>
            </a:r>
          </a:p>
          <a:p>
            <a:pPr lvl="1" fontAlgn="base"/>
            <a:r>
              <a:rPr lang="en-US" sz="2400" dirty="0"/>
              <a:t>Go to </a:t>
            </a:r>
            <a:r>
              <a:rPr lang="en-US" sz="2400" dirty="0">
                <a:hlinkClick r:id="rId2"/>
              </a:rPr>
              <a:t>https://business.dla.mil</a:t>
            </a:r>
            <a:r>
              <a:rPr lang="en-US" sz="2400" dirty="0"/>
              <a:t>.​</a:t>
            </a:r>
          </a:p>
          <a:p>
            <a:pPr lvl="1" fontAlgn="base"/>
            <a:r>
              <a:rPr lang="en-US" sz="2400" dirty="0"/>
              <a:t>Enter AMPS email and password.​</a:t>
            </a:r>
          </a:p>
          <a:p>
            <a:pPr lvl="1" fontAlgn="base"/>
            <a:r>
              <a:rPr lang="en-US" sz="2400" dirty="0"/>
              <a:t>Open Okta Verify on phone, enter the 6-digit code.​</a:t>
            </a:r>
          </a:p>
          <a:p>
            <a:pPr lvl="1" fontAlgn="base"/>
            <a:r>
              <a:rPr lang="en-US" sz="2400" dirty="0"/>
              <a:t>Click the "WMS" tab in the top left corner.​</a:t>
            </a:r>
          </a:p>
          <a:p>
            <a:pPr fontAlgn="base"/>
            <a:r>
              <a:rPr lang="en-US" sz="2400" b="1" dirty="0"/>
              <a:t>If using Windows </a:t>
            </a:r>
            <a:r>
              <a:rPr lang="en-US" sz="2400" b="1" dirty="0" err="1"/>
              <a:t>FastPass</a:t>
            </a:r>
            <a:r>
              <a:rPr lang="en-US" sz="2400" b="1" dirty="0"/>
              <a:t>:</a:t>
            </a:r>
            <a:r>
              <a:rPr lang="en-US" sz="2400" dirty="0"/>
              <a:t>​</a:t>
            </a:r>
          </a:p>
          <a:p>
            <a:pPr lvl="1" fontAlgn="base"/>
            <a:r>
              <a:rPr lang="en-US" sz="2400" dirty="0"/>
              <a:t>Go to https://business.dla.mil, click "Sign In with Okta </a:t>
            </a:r>
            <a:r>
              <a:rPr lang="en-US" sz="2400" dirty="0" err="1"/>
              <a:t>FastPass</a:t>
            </a:r>
            <a:r>
              <a:rPr lang="en-US" sz="2400" dirty="0"/>
              <a:t>".​</a:t>
            </a:r>
          </a:p>
          <a:p>
            <a:pPr lvl="1" fontAlgn="base"/>
            <a:r>
              <a:rPr lang="en-US" sz="2400" dirty="0"/>
              <a:t>Enter Windows PIN/Biometrics.​</a:t>
            </a:r>
          </a:p>
          <a:p>
            <a:pPr lvl="1" fontAlgn="base"/>
            <a:r>
              <a:rPr lang="en-US" sz="2400" dirty="0"/>
              <a:t>Click the "WMS" tab in the top left corner.​</a:t>
            </a:r>
          </a:p>
          <a:p>
            <a:endParaRPr lang="en-US" dirty="0"/>
          </a:p>
        </p:txBody>
      </p:sp>
    </p:spTree>
    <p:extLst>
      <p:ext uri="{BB962C8B-B14F-4D97-AF65-F5344CB8AC3E}">
        <p14:creationId xmlns:p14="http://schemas.microsoft.com/office/powerpoint/2010/main" val="215167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42D7F-BACF-2FFB-FBCB-825078F8CC1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C801E4C9-5A29-FC77-5602-219CEC8AAE7D}"/>
              </a:ext>
            </a:extLst>
          </p:cNvPr>
          <p:cNvSpPr>
            <a:spLocks noGrp="1"/>
          </p:cNvSpPr>
          <p:nvPr>
            <p:ph type="title"/>
          </p:nvPr>
        </p:nvSpPr>
        <p:spPr/>
        <p:txBody>
          <a:bodyPr/>
          <a:lstStyle/>
          <a:p>
            <a:r>
              <a:rPr lang="en-US" dirty="0"/>
              <a:t>Part 1: Creating Your Foundation - AMPS</a:t>
            </a:r>
            <a:r>
              <a:rPr lang="en-US" b="0" dirty="0"/>
              <a:t>​</a:t>
            </a:r>
            <a:endParaRPr lang="en-US" dirty="0"/>
          </a:p>
        </p:txBody>
      </p:sp>
      <p:sp>
        <p:nvSpPr>
          <p:cNvPr id="17" name="Text Placeholder 16">
            <a:extLst>
              <a:ext uri="{FF2B5EF4-FFF2-40B4-BE49-F238E27FC236}">
                <a16:creationId xmlns:a16="http://schemas.microsoft.com/office/drawing/2014/main" id="{700D1534-112C-F62A-17B4-70BEAA27240A}"/>
              </a:ext>
            </a:extLst>
          </p:cNvPr>
          <p:cNvSpPr>
            <a:spLocks noGrp="1"/>
          </p:cNvSpPr>
          <p:nvPr>
            <p:ph type="body" sz="quarter" idx="11"/>
          </p:nvPr>
        </p:nvSpPr>
        <p:spPr>
          <a:xfrm>
            <a:off x="304800" y="1485953"/>
            <a:ext cx="9753600" cy="2624328"/>
          </a:xfrm>
        </p:spPr>
        <p:txBody>
          <a:bodyPr/>
          <a:lstStyle/>
          <a:p>
            <a:pPr fontAlgn="base"/>
            <a:r>
              <a:rPr lang="en-US" sz="1800" dirty="0"/>
              <a:t>AMPS.DLA.MIL​</a:t>
            </a:r>
          </a:p>
          <a:p>
            <a:pPr fontAlgn="base"/>
            <a:r>
              <a:rPr lang="en-US" sz="1800" dirty="0"/>
              <a:t>The Account Management and Provisioning System (AMPS) is your first step.​</a:t>
            </a:r>
          </a:p>
          <a:p>
            <a:pPr fontAlgn="base"/>
            <a:r>
              <a:rPr lang="en-US" sz="1800" dirty="0"/>
              <a:t>Without an AMPS account, you cannot access DLA applications.​</a:t>
            </a:r>
          </a:p>
          <a:p>
            <a:pPr fontAlgn="base"/>
            <a:r>
              <a:rPr lang="en-US" sz="1800" dirty="0"/>
              <a:t>This creates your basic identity within the DLA network.​</a:t>
            </a:r>
          </a:p>
          <a:p>
            <a:endParaRPr lang="en-US" dirty="0"/>
          </a:p>
        </p:txBody>
      </p:sp>
      <p:pic>
        <p:nvPicPr>
          <p:cNvPr id="2" name="Picture 1">
            <a:extLst>
              <a:ext uri="{FF2B5EF4-FFF2-40B4-BE49-F238E27FC236}">
                <a16:creationId xmlns:a16="http://schemas.microsoft.com/office/drawing/2014/main" id="{77489BE4-5497-E0F3-6A1B-6D421E57CD45}"/>
              </a:ext>
              <a:ext uri="{C183D7F6-B498-43B3-948B-1728B52AA6E4}">
                <adec:decorative xmlns:adec="http://schemas.microsoft.com/office/drawing/2017/decorative" val="1"/>
              </a:ext>
            </a:extLst>
          </p:cNvPr>
          <p:cNvPicPr>
            <a:picLocks noChangeAspect="1"/>
          </p:cNvPicPr>
          <p:nvPr/>
        </p:nvPicPr>
        <p:blipFill>
          <a:blip r:embed="rId2"/>
          <a:srcRect t="2909"/>
          <a:stretch>
            <a:fillRect/>
          </a:stretch>
        </p:blipFill>
        <p:spPr>
          <a:xfrm>
            <a:off x="1255986" y="3804744"/>
            <a:ext cx="7851228" cy="324538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124577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CC721-0DD6-B0B4-C5FD-02F964D568BF}"/>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66B4AA9A-6497-A935-BAE7-23AB75989355}"/>
              </a:ext>
            </a:extLst>
          </p:cNvPr>
          <p:cNvSpPr>
            <a:spLocks noGrp="1"/>
          </p:cNvSpPr>
          <p:nvPr>
            <p:ph type="title"/>
          </p:nvPr>
        </p:nvSpPr>
        <p:spPr/>
        <p:txBody>
          <a:bodyPr/>
          <a:lstStyle/>
          <a:p>
            <a:r>
              <a:rPr lang="en-US" dirty="0"/>
              <a:t>Part 4: Troubleshooting Common Errors</a:t>
            </a:r>
            <a:r>
              <a:rPr lang="en-US" b="0" dirty="0"/>
              <a:t>​</a:t>
            </a:r>
            <a:endParaRPr lang="en-US" dirty="0"/>
          </a:p>
        </p:txBody>
      </p:sp>
      <p:sp>
        <p:nvSpPr>
          <p:cNvPr id="17" name="Text Placeholder 16">
            <a:extLst>
              <a:ext uri="{FF2B5EF4-FFF2-40B4-BE49-F238E27FC236}">
                <a16:creationId xmlns:a16="http://schemas.microsoft.com/office/drawing/2014/main" id="{271D8211-C514-AA3D-94C5-B3E7872ADD9E}"/>
              </a:ext>
            </a:extLst>
          </p:cNvPr>
          <p:cNvSpPr>
            <a:spLocks noGrp="1"/>
          </p:cNvSpPr>
          <p:nvPr>
            <p:ph type="body" sz="quarter" idx="11"/>
          </p:nvPr>
        </p:nvSpPr>
        <p:spPr>
          <a:xfrm>
            <a:off x="304800" y="1916877"/>
            <a:ext cx="9753600" cy="3107068"/>
          </a:xfrm>
        </p:spPr>
        <p:txBody>
          <a:bodyPr/>
          <a:lstStyle/>
          <a:p>
            <a:pPr fontAlgn="base"/>
            <a:r>
              <a:rPr lang="en-US" sz="2400" b="1" dirty="0"/>
              <a:t>Certificate Errors</a:t>
            </a:r>
            <a:r>
              <a:rPr lang="en-US" sz="2400" dirty="0"/>
              <a:t> (NET:ERR_CERT...):​</a:t>
            </a:r>
          </a:p>
          <a:p>
            <a:pPr marL="285750" indent="-285750" fontAlgn="base">
              <a:buFont typeface="Arial" panose="020B0604020202020204" pitchFamily="34" charset="0"/>
              <a:buChar char="•"/>
            </a:pPr>
            <a:r>
              <a:rPr lang="en-US" sz="2400" dirty="0"/>
              <a:t>Install DoD root certificates from cyber.mil.​</a:t>
            </a:r>
          </a:p>
          <a:p>
            <a:pPr fontAlgn="base"/>
            <a:r>
              <a:rPr lang="en-US" sz="2400" b="1" dirty="0"/>
              <a:t>Forgotten Passwords:</a:t>
            </a:r>
            <a:r>
              <a:rPr lang="en-US" sz="2400" dirty="0"/>
              <a:t>​</a:t>
            </a:r>
          </a:p>
          <a:p>
            <a:pPr marL="285750" indent="-285750" fontAlgn="base">
              <a:buFont typeface="Arial" panose="020B0604020202020204" pitchFamily="34" charset="0"/>
              <a:buChar char="•"/>
            </a:pPr>
            <a:r>
              <a:rPr lang="en-US" sz="2400" dirty="0"/>
              <a:t>AMPS: Use the "Forgot Password" link on the AMPS Gateway.​</a:t>
            </a:r>
          </a:p>
          <a:p>
            <a:pPr marL="285750" indent="-285750" fontAlgn="base">
              <a:buFont typeface="Arial" panose="020B0604020202020204" pitchFamily="34" charset="0"/>
              <a:buChar char="•"/>
            </a:pPr>
            <a:r>
              <a:rPr lang="en-US" sz="2400" dirty="0"/>
              <a:t>Fiori: If locked out, wait 30 minutes to expire, then try the permanent password again.​</a:t>
            </a:r>
          </a:p>
          <a:p>
            <a:pPr fontAlgn="base"/>
            <a:r>
              <a:rPr lang="en-US" sz="2400" b="1" dirty="0"/>
              <a:t>Expired Temp Password:</a:t>
            </a:r>
            <a:r>
              <a:rPr lang="en-US" sz="2400" dirty="0"/>
              <a:t>​</a:t>
            </a:r>
          </a:p>
          <a:p>
            <a:pPr marL="285750" indent="-285750" fontAlgn="base">
              <a:buFont typeface="Arial" panose="020B0604020202020204" pitchFamily="34" charset="0"/>
              <a:buChar char="•"/>
            </a:pPr>
            <a:r>
              <a:rPr lang="en-US" sz="2400" dirty="0"/>
              <a:t>You must login within 5 days of approval, or it expires.​</a:t>
            </a:r>
          </a:p>
          <a:p>
            <a:endParaRPr lang="en-US" dirty="0"/>
          </a:p>
        </p:txBody>
      </p:sp>
    </p:spTree>
    <p:extLst>
      <p:ext uri="{BB962C8B-B14F-4D97-AF65-F5344CB8AC3E}">
        <p14:creationId xmlns:p14="http://schemas.microsoft.com/office/powerpoint/2010/main" val="2751264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922AD-747D-50FD-589F-58295C93F0F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16F9C06-CDF0-C340-0320-553C1C0C7A36}"/>
              </a:ext>
            </a:extLst>
          </p:cNvPr>
          <p:cNvSpPr>
            <a:spLocks noGrp="1"/>
          </p:cNvSpPr>
          <p:nvPr>
            <p:ph type="title"/>
          </p:nvPr>
        </p:nvSpPr>
        <p:spPr/>
        <p:txBody>
          <a:bodyPr/>
          <a:lstStyle/>
          <a:p>
            <a:r>
              <a:rPr lang="en-US" dirty="0"/>
              <a:t>Final Q&amp;A &amp; Resources v2</a:t>
            </a:r>
            <a:r>
              <a:rPr lang="en-US" b="0" dirty="0"/>
              <a:t>​</a:t>
            </a:r>
            <a:endParaRPr lang="en-US" dirty="0"/>
          </a:p>
        </p:txBody>
      </p:sp>
      <p:sp>
        <p:nvSpPr>
          <p:cNvPr id="14" name="Text Placeholder 13">
            <a:extLst>
              <a:ext uri="{FF2B5EF4-FFF2-40B4-BE49-F238E27FC236}">
                <a16:creationId xmlns:a16="http://schemas.microsoft.com/office/drawing/2014/main" id="{6605C77D-CD0D-7EB1-9899-3C4F541E1979}"/>
              </a:ext>
            </a:extLst>
          </p:cNvPr>
          <p:cNvSpPr>
            <a:spLocks noGrp="1"/>
          </p:cNvSpPr>
          <p:nvPr>
            <p:ph type="body" sz="quarter" idx="11"/>
          </p:nvPr>
        </p:nvSpPr>
        <p:spPr>
          <a:xfrm>
            <a:off x="304800" y="3600727"/>
            <a:ext cx="9753600" cy="1380744"/>
          </a:xfrm>
        </p:spPr>
        <p:txBody>
          <a:bodyPr/>
          <a:lstStyle/>
          <a:p>
            <a:pPr fontAlgn="base"/>
            <a:r>
              <a:rPr lang="en-US" sz="3200" b="1" dirty="0"/>
              <a:t>A comprehensive VSM Fiori User Guide can be requested by emailing ‘delivery@dla.mil’.  </a:t>
            </a:r>
          </a:p>
          <a:p>
            <a:pPr fontAlgn="base"/>
            <a:endParaRPr lang="en-US" sz="3200" dirty="0"/>
          </a:p>
        </p:txBody>
      </p:sp>
    </p:spTree>
    <p:extLst>
      <p:ext uri="{BB962C8B-B14F-4D97-AF65-F5344CB8AC3E}">
        <p14:creationId xmlns:p14="http://schemas.microsoft.com/office/powerpoint/2010/main" val="16383981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8620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49CE-3194-D71A-A472-D3ED0A357B12}"/>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3E2A33EA-FA13-FE69-7D72-11E20501D47B}"/>
              </a:ext>
            </a:extLst>
          </p:cNvPr>
          <p:cNvSpPr>
            <a:spLocks noGrp="1"/>
          </p:cNvSpPr>
          <p:nvPr>
            <p:ph type="title"/>
          </p:nvPr>
        </p:nvSpPr>
        <p:spPr/>
        <p:txBody>
          <a:bodyPr/>
          <a:lstStyle/>
          <a:p>
            <a:r>
              <a:rPr lang="en-US" dirty="0"/>
              <a:t>Step 1 &amp; 2: Registration and Profile</a:t>
            </a:r>
            <a:r>
              <a:rPr lang="en-US" b="0" dirty="0"/>
              <a:t>​</a:t>
            </a:r>
            <a:endParaRPr lang="en-US" dirty="0"/>
          </a:p>
        </p:txBody>
      </p:sp>
      <p:sp>
        <p:nvSpPr>
          <p:cNvPr id="17" name="Text Placeholder 16">
            <a:extLst>
              <a:ext uri="{FF2B5EF4-FFF2-40B4-BE49-F238E27FC236}">
                <a16:creationId xmlns:a16="http://schemas.microsoft.com/office/drawing/2014/main" id="{EC61D8A2-2E76-604A-3238-C5CC38AC071C}"/>
              </a:ext>
            </a:extLst>
          </p:cNvPr>
          <p:cNvSpPr>
            <a:spLocks noGrp="1"/>
          </p:cNvSpPr>
          <p:nvPr>
            <p:ph type="body" sz="quarter" idx="11"/>
          </p:nvPr>
        </p:nvSpPr>
        <p:spPr>
          <a:xfrm>
            <a:off x="304800" y="1759222"/>
            <a:ext cx="9753600" cy="2624328"/>
          </a:xfrm>
        </p:spPr>
        <p:txBody>
          <a:bodyPr/>
          <a:lstStyle/>
          <a:p>
            <a:pPr fontAlgn="base"/>
            <a:r>
              <a:rPr lang="en-US" sz="1800" b="1" dirty="0"/>
              <a:t>Begin Registration:</a:t>
            </a:r>
            <a:r>
              <a:rPr lang="en-US" sz="1800" dirty="0"/>
              <a:t>​</a:t>
            </a:r>
          </a:p>
          <a:p>
            <a:pPr lvl="1" fontAlgn="base"/>
            <a:r>
              <a:rPr lang="en-US" sz="1800" dirty="0"/>
              <a:t>Navigate to: </a:t>
            </a:r>
            <a:r>
              <a:rPr lang="en-US" sz="1800" dirty="0">
                <a:hlinkClick r:id="rId2"/>
              </a:rPr>
              <a:t>https://prov.amps1.dla.mil/identity/​</a:t>
            </a:r>
            <a:endParaRPr lang="en-US" sz="1800" dirty="0"/>
          </a:p>
          <a:p>
            <a:pPr lvl="1" fontAlgn="base"/>
            <a:r>
              <a:rPr lang="en-US" sz="1800" dirty="0"/>
              <a:t>Select "First Time User? Click Here to Register."​</a:t>
            </a:r>
          </a:p>
          <a:p>
            <a:pPr lvl="1" fontAlgn="base"/>
            <a:r>
              <a:rPr lang="en-US" sz="1800" dirty="0"/>
              <a:t>Enter email and click Submit.​</a:t>
            </a:r>
          </a:p>
          <a:p>
            <a:pPr fontAlgn="base"/>
            <a:r>
              <a:rPr lang="en-US" sz="1800" b="1" dirty="0"/>
              <a:t>Create Profile:</a:t>
            </a:r>
            <a:r>
              <a:rPr lang="en-US" sz="1800" dirty="0"/>
              <a:t>​</a:t>
            </a:r>
          </a:p>
          <a:p>
            <a:pPr lvl="1" fontAlgn="base"/>
            <a:r>
              <a:rPr lang="en-US" sz="1800" dirty="0"/>
              <a:t>Click the link in the confirmation email.​</a:t>
            </a:r>
          </a:p>
          <a:p>
            <a:pPr lvl="1" fontAlgn="base"/>
            <a:r>
              <a:rPr lang="en-US" sz="1800" dirty="0"/>
              <a:t>User Type: "I am a Supplier or Vendor to DLA".​</a:t>
            </a:r>
          </a:p>
          <a:p>
            <a:pPr lvl="1" fontAlgn="base"/>
            <a:r>
              <a:rPr lang="en-US" sz="1800" dirty="0"/>
              <a:t>Include your primary CAGE code.​</a:t>
            </a:r>
          </a:p>
          <a:p>
            <a:endParaRPr lang="en-US" dirty="0"/>
          </a:p>
        </p:txBody>
      </p:sp>
      <p:grpSp>
        <p:nvGrpSpPr>
          <p:cNvPr id="3" name="Group 2">
            <a:extLst>
              <a:ext uri="{FF2B5EF4-FFF2-40B4-BE49-F238E27FC236}">
                <a16:creationId xmlns:a16="http://schemas.microsoft.com/office/drawing/2014/main" id="{54C2BDEE-A2CD-7C5A-8019-451832A4DF5E}"/>
              </a:ext>
            </a:extLst>
          </p:cNvPr>
          <p:cNvGrpSpPr>
            <a:grpSpLocks noGrp="1" noUngrp="1" noRot="1" noMove="1" noResize="1"/>
          </p:cNvGrpSpPr>
          <p:nvPr/>
        </p:nvGrpSpPr>
        <p:grpSpPr>
          <a:xfrm>
            <a:off x="970322" y="4533217"/>
            <a:ext cx="8422555" cy="2624328"/>
            <a:chOff x="970322" y="4533217"/>
            <a:chExt cx="8422555" cy="2624328"/>
          </a:xfrm>
        </p:grpSpPr>
        <p:pic>
          <p:nvPicPr>
            <p:cNvPr id="2" name="Picture 1">
              <a:extLst>
                <a:ext uri="{FF2B5EF4-FFF2-40B4-BE49-F238E27FC236}">
                  <a16:creationId xmlns:a16="http://schemas.microsoft.com/office/drawing/2014/main" id="{682E2E7C-8646-6B48-F35F-3081590770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rcRect t="4798"/>
            <a:stretch>
              <a:fillRect/>
            </a:stretch>
          </p:blipFill>
          <p:spPr>
            <a:xfrm>
              <a:off x="970322" y="4533217"/>
              <a:ext cx="8422555" cy="2624328"/>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A409BCF5-8843-2896-489E-A255F19A4920}"/>
                </a:ext>
              </a:extLst>
            </p:cNvPr>
            <p:cNvSpPr>
              <a:spLocks noGrp="1" noRot="1" noMove="1" noResize="1" noEditPoints="1" noAdjustHandles="1" noChangeArrowheads="1" noChangeShapeType="1"/>
            </p:cNvSpPr>
            <p:nvPr/>
          </p:nvSpPr>
          <p:spPr>
            <a:xfrm>
              <a:off x="3783723" y="5202621"/>
              <a:ext cx="2701159" cy="31531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51270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A1CFC-AF02-C4D0-B304-EACADDBAE06A}"/>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05A33CC-0EA8-279B-52D2-93B47568B89D}"/>
              </a:ext>
            </a:extLst>
          </p:cNvPr>
          <p:cNvSpPr>
            <a:spLocks noGrp="1"/>
          </p:cNvSpPr>
          <p:nvPr>
            <p:ph type="title"/>
          </p:nvPr>
        </p:nvSpPr>
        <p:spPr/>
        <p:txBody>
          <a:bodyPr/>
          <a:lstStyle/>
          <a:p>
            <a:r>
              <a:rPr lang="en-US" dirty="0"/>
              <a:t>Step 3: Request Required Roles</a:t>
            </a:r>
            <a:r>
              <a:rPr lang="en-US" b="0" dirty="0"/>
              <a:t>​</a:t>
            </a:r>
            <a:endParaRPr lang="en-US" dirty="0"/>
          </a:p>
        </p:txBody>
      </p:sp>
      <p:sp>
        <p:nvSpPr>
          <p:cNvPr id="17" name="Text Placeholder 16">
            <a:extLst>
              <a:ext uri="{FF2B5EF4-FFF2-40B4-BE49-F238E27FC236}">
                <a16:creationId xmlns:a16="http://schemas.microsoft.com/office/drawing/2014/main" id="{D1623325-2A25-C9E7-5878-FFC736D5EA98}"/>
              </a:ext>
            </a:extLst>
          </p:cNvPr>
          <p:cNvSpPr>
            <a:spLocks noGrp="1"/>
          </p:cNvSpPr>
          <p:nvPr>
            <p:ph type="body" sz="quarter" idx="11"/>
          </p:nvPr>
        </p:nvSpPr>
        <p:spPr>
          <a:xfrm>
            <a:off x="303067" y="1524632"/>
            <a:ext cx="9753600" cy="2624328"/>
          </a:xfrm>
        </p:spPr>
        <p:txBody>
          <a:bodyPr/>
          <a:lstStyle/>
          <a:p>
            <a:pPr fontAlgn="base"/>
            <a:r>
              <a:rPr lang="en-US" sz="1800" dirty="0"/>
              <a:t>Return to the AMPS homepage and select "Request Role".​</a:t>
            </a:r>
          </a:p>
          <a:p>
            <a:pPr fontAlgn="base"/>
            <a:r>
              <a:rPr lang="en-US" sz="1800" b="1" dirty="0"/>
              <a:t>Base Role:</a:t>
            </a:r>
            <a:r>
              <a:rPr lang="en-US" sz="1800" dirty="0"/>
              <a:t> EBS Prod External – EBS Portal VSM FIORI JD-00862(YOU MUST HAVE THIS ROLE AND CHOOSE ONE ROLE BELOW)​</a:t>
            </a:r>
          </a:p>
          <a:p>
            <a:pPr fontAlgn="base"/>
            <a:r>
              <a:rPr lang="en-US" sz="1800" b="1" dirty="0"/>
              <a:t>VSM Role (Choose one): (MUST CHOOSE ONE ROLE BELOW)</a:t>
            </a:r>
            <a:r>
              <a:rPr lang="en-US" sz="1800" dirty="0"/>
              <a:t>​</a:t>
            </a:r>
          </a:p>
          <a:p>
            <a:pPr lvl="1" fontAlgn="base"/>
            <a:r>
              <a:rPr lang="en-US" sz="1800" dirty="0"/>
              <a:t>Regular: VSM Prod - Vendor Shipment Module (VSM) User – Regular WMSV-027​</a:t>
            </a:r>
          </a:p>
          <a:p>
            <a:pPr lvl="1" fontAlgn="base"/>
            <a:r>
              <a:rPr lang="en-US" sz="1800" dirty="0"/>
              <a:t>Elevated: VSM Prod - Vendor Shipment Module (VSM) User – Elevated WMSV-028​</a:t>
            </a:r>
          </a:p>
          <a:p>
            <a:pPr lvl="1" fontAlgn="base"/>
            <a:r>
              <a:rPr lang="en-US" sz="1800" dirty="0"/>
              <a:t>(Elevated allows retiring POs, setting facility hours, requesting new locations).​</a:t>
            </a:r>
          </a:p>
          <a:p>
            <a:endParaRPr lang="en-US" dirty="0"/>
          </a:p>
        </p:txBody>
      </p:sp>
      <p:grpSp>
        <p:nvGrpSpPr>
          <p:cNvPr id="2" name="Group 1">
            <a:extLst>
              <a:ext uri="{FF2B5EF4-FFF2-40B4-BE49-F238E27FC236}">
                <a16:creationId xmlns:a16="http://schemas.microsoft.com/office/drawing/2014/main" id="{7635806E-508C-A755-3148-CA4A4B3B1B4F}"/>
              </a:ext>
            </a:extLst>
          </p:cNvPr>
          <p:cNvGrpSpPr>
            <a:grpSpLocks noGrp="1" noUngrp="1" noRot="1" noMove="1" noResize="1"/>
          </p:cNvGrpSpPr>
          <p:nvPr/>
        </p:nvGrpSpPr>
        <p:grpSpPr>
          <a:xfrm>
            <a:off x="1255986" y="4508938"/>
            <a:ext cx="7851228" cy="2532993"/>
            <a:chOff x="1255986" y="4508938"/>
            <a:chExt cx="7851228" cy="2532993"/>
          </a:xfrm>
        </p:grpSpPr>
        <p:pic>
          <p:nvPicPr>
            <p:cNvPr id="3" name="Picture 2">
              <a:extLst>
                <a:ext uri="{FF2B5EF4-FFF2-40B4-BE49-F238E27FC236}">
                  <a16:creationId xmlns:a16="http://schemas.microsoft.com/office/drawing/2014/main" id="{1F993E70-3B28-F194-BEE2-E5F8DDD036D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rcRect b="19398"/>
            <a:stretch>
              <a:fillRect/>
            </a:stretch>
          </p:blipFill>
          <p:spPr>
            <a:xfrm>
              <a:off x="1255986" y="4508938"/>
              <a:ext cx="7851228" cy="2532993"/>
            </a:xfrm>
            <a:prstGeom prst="rect">
              <a:avLst/>
            </a:prstGeom>
            <a:effectLst>
              <a:outerShdw blurRad="63500" sx="102000" sy="102000" algn="ctr" rotWithShape="0">
                <a:prstClr val="black">
                  <a:alpha val="40000"/>
                </a:prstClr>
              </a:outerShdw>
            </a:effectLst>
          </p:spPr>
        </p:pic>
        <p:sp>
          <p:nvSpPr>
            <p:cNvPr id="5" name="Rectangle 4">
              <a:extLst>
                <a:ext uri="{FF2B5EF4-FFF2-40B4-BE49-F238E27FC236}">
                  <a16:creationId xmlns:a16="http://schemas.microsoft.com/office/drawing/2014/main" id="{59912579-82A3-2432-AD39-4EBB22880BE6}"/>
                </a:ext>
              </a:extLst>
            </p:cNvPr>
            <p:cNvSpPr>
              <a:spLocks noGrp="1" noRot="1" noMove="1" noResize="1" noEditPoints="1" noAdjustHandles="1" noChangeArrowheads="1" noChangeShapeType="1"/>
            </p:cNvSpPr>
            <p:nvPr/>
          </p:nvSpPr>
          <p:spPr>
            <a:xfrm>
              <a:off x="6211614" y="5228895"/>
              <a:ext cx="924910" cy="94193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61338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FF37D-F0C8-635F-EF12-4484B5CFA9F7}"/>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5139C5B-BB0E-2D8C-6FD2-21615DC3DCFB}"/>
              </a:ext>
            </a:extLst>
          </p:cNvPr>
          <p:cNvSpPr>
            <a:spLocks noGrp="1"/>
          </p:cNvSpPr>
          <p:nvPr>
            <p:ph type="title"/>
          </p:nvPr>
        </p:nvSpPr>
        <p:spPr/>
        <p:txBody>
          <a:bodyPr/>
          <a:lstStyle/>
          <a:p>
            <a:r>
              <a:rPr lang="en-US" dirty="0"/>
              <a:t>AMPS WMS Role Request</a:t>
            </a:r>
          </a:p>
        </p:txBody>
      </p:sp>
      <p:pic>
        <p:nvPicPr>
          <p:cNvPr id="2" name="Picture 1">
            <a:extLst>
              <a:ext uri="{FF2B5EF4-FFF2-40B4-BE49-F238E27FC236}">
                <a16:creationId xmlns:a16="http://schemas.microsoft.com/office/drawing/2014/main" id="{FE0B528F-D5BC-D054-6CFB-608C4DB252BF}"/>
              </a:ext>
              <a:ext uri="{C183D7F6-B498-43B3-948B-1728B52AA6E4}">
                <adec:decorative xmlns:adec="http://schemas.microsoft.com/office/drawing/2017/decorative" val="1"/>
              </a:ext>
            </a:extLst>
          </p:cNvPr>
          <p:cNvPicPr>
            <a:picLocks noChangeAspect="1"/>
          </p:cNvPicPr>
          <p:nvPr/>
        </p:nvPicPr>
        <p:blipFill>
          <a:blip r:embed="rId2"/>
          <a:srcRect l="639" t="20275" r="17737" b="7433"/>
          <a:stretch>
            <a:fillRect/>
          </a:stretch>
        </p:blipFill>
        <p:spPr>
          <a:xfrm>
            <a:off x="1008993" y="1912883"/>
            <a:ext cx="8411068" cy="4193628"/>
          </a:xfrm>
          <a:prstGeom prst="rect">
            <a:avLst/>
          </a:prstGeom>
        </p:spPr>
      </p:pic>
    </p:spTree>
    <p:extLst>
      <p:ext uri="{BB962C8B-B14F-4D97-AF65-F5344CB8AC3E}">
        <p14:creationId xmlns:p14="http://schemas.microsoft.com/office/powerpoint/2010/main" val="100203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57AB5-9AB6-F710-4ECF-1F49CF1B30D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FACF7F62-D129-0C0C-8C9B-416230D28342}"/>
              </a:ext>
            </a:extLst>
          </p:cNvPr>
          <p:cNvSpPr>
            <a:spLocks noGrp="1"/>
          </p:cNvSpPr>
          <p:nvPr>
            <p:ph type="title"/>
          </p:nvPr>
        </p:nvSpPr>
        <p:spPr/>
        <p:txBody>
          <a:bodyPr/>
          <a:lstStyle/>
          <a:p>
            <a:r>
              <a:rPr lang="en-US" dirty="0"/>
              <a:t>Step 4 &amp; 5: Multiple CAGEs &amp; Approval</a:t>
            </a:r>
            <a:r>
              <a:rPr lang="en-US" b="0" dirty="0"/>
              <a:t>​</a:t>
            </a:r>
            <a:endParaRPr lang="en-US" dirty="0"/>
          </a:p>
        </p:txBody>
      </p:sp>
      <p:sp>
        <p:nvSpPr>
          <p:cNvPr id="17" name="Text Placeholder 16">
            <a:extLst>
              <a:ext uri="{FF2B5EF4-FFF2-40B4-BE49-F238E27FC236}">
                <a16:creationId xmlns:a16="http://schemas.microsoft.com/office/drawing/2014/main" id="{264684AD-E741-E9EA-2472-1F8192AEC2B5}"/>
              </a:ext>
            </a:extLst>
          </p:cNvPr>
          <p:cNvSpPr>
            <a:spLocks noGrp="1"/>
          </p:cNvSpPr>
          <p:nvPr>
            <p:ph type="body" sz="quarter" idx="11"/>
          </p:nvPr>
        </p:nvSpPr>
        <p:spPr>
          <a:xfrm>
            <a:off x="304800" y="1643608"/>
            <a:ext cx="9753600" cy="2624328"/>
          </a:xfrm>
        </p:spPr>
        <p:txBody>
          <a:bodyPr/>
          <a:lstStyle/>
          <a:p>
            <a:pPr fontAlgn="base"/>
            <a:r>
              <a:rPr lang="en-US" sz="1800" b="1" dirty="0"/>
              <a:t>Adding CAGE Codes:</a:t>
            </a:r>
            <a:r>
              <a:rPr lang="en-US" sz="1800" dirty="0"/>
              <a:t>​</a:t>
            </a:r>
          </a:p>
          <a:p>
            <a:pPr lvl="1" fontAlgn="base"/>
            <a:r>
              <a:rPr lang="en-US" sz="1800" dirty="0"/>
              <a:t>Use the "+" icon in the Role Attributes section during registration.​</a:t>
            </a:r>
          </a:p>
          <a:p>
            <a:pPr lvl="1" fontAlgn="base"/>
            <a:r>
              <a:rPr lang="en-US" sz="1800" dirty="0"/>
              <a:t>Existing users: My Information -&gt; Applications &amp; Roles -&gt; Additional Role Attributes.​</a:t>
            </a:r>
          </a:p>
          <a:p>
            <a:pPr fontAlgn="base"/>
            <a:r>
              <a:rPr lang="en-US" sz="1800" b="1" dirty="0"/>
              <a:t>Await Approval:</a:t>
            </a:r>
            <a:r>
              <a:rPr lang="en-US" sz="1800" dirty="0"/>
              <a:t>​</a:t>
            </a:r>
          </a:p>
          <a:p>
            <a:pPr lvl="1" fontAlgn="base"/>
            <a:r>
              <a:rPr lang="en-US" sz="1800" dirty="0"/>
              <a:t>Takes up to 2 business days.​</a:t>
            </a:r>
          </a:p>
          <a:p>
            <a:pPr lvl="1" fontAlgn="base"/>
            <a:r>
              <a:rPr lang="en-US" sz="1800" dirty="0"/>
              <a:t>You will receive an email with your VSM-Fiori User ID and temporary password.​</a:t>
            </a:r>
          </a:p>
          <a:p>
            <a:pPr lvl="1" fontAlgn="base"/>
            <a:r>
              <a:rPr lang="en-US" sz="1800" dirty="0"/>
              <a:t>Check your Spam/Junk folder!​</a:t>
            </a:r>
          </a:p>
        </p:txBody>
      </p:sp>
      <p:pic>
        <p:nvPicPr>
          <p:cNvPr id="4" name="Picture 3">
            <a:extLst>
              <a:ext uri="{FF2B5EF4-FFF2-40B4-BE49-F238E27FC236}">
                <a16:creationId xmlns:a16="http://schemas.microsoft.com/office/drawing/2014/main" id="{5DE5EFF7-EDA3-6843-F09C-0F879C17E76A}"/>
              </a:ext>
            </a:extLst>
          </p:cNvPr>
          <p:cNvPicPr>
            <a:picLocks noChangeAspect="1"/>
          </p:cNvPicPr>
          <p:nvPr/>
        </p:nvPicPr>
        <p:blipFill>
          <a:blip r:embed="rId2"/>
          <a:stretch>
            <a:fillRect/>
          </a:stretch>
        </p:blipFill>
        <p:spPr>
          <a:xfrm>
            <a:off x="0" y="3886200"/>
            <a:ext cx="10363200" cy="3400298"/>
          </a:xfrm>
          <a:prstGeom prst="rect">
            <a:avLst/>
          </a:prstGeom>
        </p:spPr>
      </p:pic>
    </p:spTree>
    <p:extLst>
      <p:ext uri="{BB962C8B-B14F-4D97-AF65-F5344CB8AC3E}">
        <p14:creationId xmlns:p14="http://schemas.microsoft.com/office/powerpoint/2010/main" val="328720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88EAF-9568-B617-F7CB-2673B33FA92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8AF3167-10FA-4AD3-6378-FA32C0ED06B8}"/>
              </a:ext>
            </a:extLst>
          </p:cNvPr>
          <p:cNvSpPr>
            <a:spLocks noGrp="1"/>
          </p:cNvSpPr>
          <p:nvPr>
            <p:ph type="title"/>
          </p:nvPr>
        </p:nvSpPr>
        <p:spPr/>
        <p:txBody>
          <a:bodyPr/>
          <a:lstStyle/>
          <a:p>
            <a:r>
              <a:rPr lang="en-US" dirty="0"/>
              <a:t>Q&amp;A</a:t>
            </a:r>
          </a:p>
        </p:txBody>
      </p:sp>
      <p:sp>
        <p:nvSpPr>
          <p:cNvPr id="17" name="Text Placeholder 16">
            <a:extLst>
              <a:ext uri="{FF2B5EF4-FFF2-40B4-BE49-F238E27FC236}">
                <a16:creationId xmlns:a16="http://schemas.microsoft.com/office/drawing/2014/main" id="{DFFE333D-E754-38C2-04FB-F89D0CAC96D1}"/>
              </a:ext>
            </a:extLst>
          </p:cNvPr>
          <p:cNvSpPr>
            <a:spLocks noGrp="1"/>
          </p:cNvSpPr>
          <p:nvPr>
            <p:ph type="body" sz="quarter" idx="11"/>
          </p:nvPr>
        </p:nvSpPr>
        <p:spPr>
          <a:xfrm>
            <a:off x="304800" y="2505456"/>
            <a:ext cx="9753600" cy="2455427"/>
          </a:xfrm>
          <a:solidFill>
            <a:schemeClr val="tx2">
              <a:lumMod val="75000"/>
            </a:schemeClr>
          </a:solidFill>
          <a:effectLst>
            <a:outerShdw blurRad="63500" sx="102000" sy="102000" algn="ctr" rotWithShape="0">
              <a:prstClr val="black">
                <a:alpha val="40000"/>
              </a:prstClr>
            </a:outerShdw>
          </a:effectLst>
        </p:spPr>
        <p:txBody>
          <a:bodyPr/>
          <a:lstStyle/>
          <a:p>
            <a:pPr algn="ctr" fontAlgn="base"/>
            <a:r>
              <a:rPr lang="en-US" sz="2400" dirty="0">
                <a:solidFill>
                  <a:schemeClr val="bg1"/>
                </a:solidFill>
              </a:rPr>
              <a:t>Let's pause.​</a:t>
            </a:r>
          </a:p>
          <a:p>
            <a:pPr algn="ctr" fontAlgn="base"/>
            <a:r>
              <a:rPr lang="en-US" sz="2400" dirty="0">
                <a:solidFill>
                  <a:schemeClr val="bg1"/>
                </a:solidFill>
              </a:rPr>
              <a:t>Are there any questions about the AMPS registration process?​</a:t>
            </a:r>
          </a:p>
          <a:p>
            <a:pPr algn="ctr" fontAlgn="base"/>
            <a:r>
              <a:rPr lang="en-US" sz="2400" dirty="0">
                <a:solidFill>
                  <a:schemeClr val="bg1"/>
                </a:solidFill>
              </a:rPr>
              <a:t>Do you have questions about CAGE codes or role selection?​</a:t>
            </a:r>
          </a:p>
          <a:p>
            <a:pPr algn="ctr" fontAlgn="base"/>
            <a:r>
              <a:rPr lang="en-US" sz="2400" dirty="0">
                <a:solidFill>
                  <a:schemeClr val="bg1"/>
                </a:solidFill>
              </a:rPr>
              <a:t>Please type your questions in the chat.​</a:t>
            </a:r>
          </a:p>
        </p:txBody>
      </p:sp>
    </p:spTree>
    <p:extLst>
      <p:ext uri="{BB962C8B-B14F-4D97-AF65-F5344CB8AC3E}">
        <p14:creationId xmlns:p14="http://schemas.microsoft.com/office/powerpoint/2010/main" val="4243909348"/>
      </p:ext>
    </p:extLst>
  </p:cSld>
  <p:clrMapOvr>
    <a:masterClrMapping/>
  </p:clrMapOvr>
</p:sld>
</file>

<file path=ppt/theme/theme1.xml><?xml version="1.0" encoding="utf-8"?>
<a:theme xmlns:a="http://schemas.openxmlformats.org/drawingml/2006/main" name="Cover Slide Master">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LA_Standard_11 x 8.5_Template.pptx" id="{697347C1-9000-42A0-A8E6-566009C02A13}" vid="{53F6A238-5E08-4408-A0DB-4D3E16AF2EDE}"/>
    </a:ext>
  </a:extLst>
</a:theme>
</file>

<file path=ppt/theme/theme2.xml><?xml version="1.0" encoding="utf-8"?>
<a:theme xmlns:a="http://schemas.openxmlformats.org/drawingml/2006/main" name="5_Agenda Slide Master">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4B4D4F"/>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360" dirty="0" err="1" smtClean="0">
            <a:solidFill>
              <a:schemeClr val="bg2"/>
            </a:solidFill>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LA_Standard_11 x 8.5_Template.pptx" id="{697347C1-9000-42A0-A8E6-566009C02A13}" vid="{F24A8BC7-DF46-4D06-956D-6AD6AF742424}"/>
    </a:ext>
  </a:extLst>
</a:theme>
</file>

<file path=ppt/theme/theme3.xml><?xml version="1.0" encoding="utf-8"?>
<a:theme xmlns:a="http://schemas.openxmlformats.org/drawingml/2006/main" name="6_CUI_Content Slide Masters">
  <a:themeElements>
    <a:clrScheme name="DLA Colors 1.2">
      <a:dk1>
        <a:srgbClr val="000000"/>
      </a:dk1>
      <a:lt1>
        <a:srgbClr val="FFFFFF"/>
      </a:lt1>
      <a:dk2>
        <a:srgbClr val="02548B"/>
      </a:dk2>
      <a:lt2>
        <a:srgbClr val="FFFFFF"/>
      </a:lt2>
      <a:accent1>
        <a:srgbClr val="02548B"/>
      </a:accent1>
      <a:accent2>
        <a:srgbClr val="0A3348"/>
      </a:accent2>
      <a:accent3>
        <a:srgbClr val="38677F"/>
      </a:accent3>
      <a:accent4>
        <a:srgbClr val="00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sz="1360" dirty="0" err="1" smtClean="0">
            <a:solidFill>
              <a:schemeClr val="bg2"/>
            </a:solidFill>
            <a:latin typeface="+mj-lt"/>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LA_Standard_11 x 8.5_Template.pptx" id="{697347C1-9000-42A0-A8E6-566009C02A13}" vid="{6A94630C-0F6D-40E9-A04D-ADDF7BFE6D97}"/>
    </a:ext>
  </a:extLst>
</a:theme>
</file>

<file path=ppt/theme/theme4.xml><?xml version="1.0" encoding="utf-8"?>
<a:theme xmlns:a="http://schemas.openxmlformats.org/drawingml/2006/main" name="7_Unclassified_Content Slide Masters">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LA_Standard_11 x 8.5_Template.pptx" id="{697347C1-9000-42A0-A8E6-566009C02A13}" vid="{8AA2D9A7-C451-49E4-9AC7-D36B0C2E3B74}"/>
    </a:ext>
  </a:extLst>
</a:theme>
</file>

<file path=ppt/theme/theme5.xml><?xml version="1.0" encoding="utf-8"?>
<a:theme xmlns:a="http://schemas.openxmlformats.org/drawingml/2006/main" name="End Slides">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sz="1360" dirty="0" err="1" smtClean="0">
            <a:solidFill>
              <a:schemeClr val="bg2"/>
            </a:solidFill>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LA_Standard_11 x 8.5_Template.pptx" id="{697347C1-9000-42A0-A8E6-566009C02A13}" vid="{A619533D-AD2A-46EF-AFDE-352CCF8D407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ategory xmlns="b5b84264-8ca6-4921-9bf1-ad99b6e63de6" xsi:nil="true"/>
    <lcf76f155ced4ddcb4097134ff3c332f xmlns="b5b84264-8ca6-4921-9bf1-ad99b6e63de6">
      <Terms xmlns="http://schemas.microsoft.com/office/infopath/2007/PartnerControls"/>
    </lcf76f155ced4ddcb4097134ff3c332f>
    <Evaluate_x0020_Presentations_x0020_provided_x0020_at_x0020_Event xmlns="b5b84264-8ca6-4921-9bf1-ad99b6e63de6" xsi:nil="true"/>
    <Description_x002f_Notes xmlns="b5b84264-8ca6-4921-9bf1-ad99b6e63de6" xsi:nil="true"/>
    <OFPPMemoReleaseDate xmlns="b5b84264-8ca6-4921-9bf1-ad99b6e63de6" xsi:nil="true"/>
    <TaxCatchAll xmlns="533dfa8a-d39d-4359-b205-27c3101aed4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2CB2D489C1E34EBC3829B95252154D" ma:contentTypeVersion="19" ma:contentTypeDescription="Create a new document." ma:contentTypeScope="" ma:versionID="7992aa89c9bf0d1c30ea72b91dbb104f">
  <xsd:schema xmlns:xsd="http://www.w3.org/2001/XMLSchema" xmlns:xs="http://www.w3.org/2001/XMLSchema" xmlns:p="http://schemas.microsoft.com/office/2006/metadata/properties" xmlns:ns2="b5b84264-8ca6-4921-9bf1-ad99b6e63de6" xmlns:ns3="533dfa8a-d39d-4359-b205-27c3101aed43" targetNamespace="http://schemas.microsoft.com/office/2006/metadata/properties" ma:root="true" ma:fieldsID="1cf9e5e59d9be95320316ef1ebd96091" ns2:_="" ns3:_="">
    <xsd:import namespace="b5b84264-8ca6-4921-9bf1-ad99b6e63de6"/>
    <xsd:import namespace="533dfa8a-d39d-4359-b205-27c3101aed4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OFPPMemoReleaseDate"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element ref="ns2:Category" minOccurs="0"/>
                <xsd:element ref="ns2:Description_x002f_Notes" minOccurs="0"/>
                <xsd:element ref="ns2:Evaluate_x0020_Presentations_x0020_provided_x0020_at_x0020_Ev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b84264-8ca6-4921-9bf1-ad99b6e63d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OFPPMemoReleaseDate" ma:index="12" nillable="true" ma:displayName="OFPP Memo Release Date" ma:format="DateOnly" ma:indexed="true" ma:internalName="OFPPMemoReleaseDate">
      <xsd:simpleType>
        <xsd:restriction base="dms:DateTim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b3792285-60e9-4ab2-97de-bba1fc82f52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Category" ma:index="21" nillable="true" ma:displayName="Category" ma:format="Dropdown" ma:indexed="true" ma:internalName="Category">
      <xsd:simpleType>
        <xsd:restriction base="dms:Choice">
          <xsd:enumeration value="Event Resources"/>
          <xsd:enumeration value="Choice 2"/>
          <xsd:enumeration value="Choice 3"/>
        </xsd:restriction>
      </xsd:simpleType>
    </xsd:element>
    <xsd:element name="Description_x002f_Notes" ma:index="22" nillable="true" ma:displayName="Description / Notes" ma:format="Dropdown" ma:internalName="Description_x002f_Notes">
      <xsd:simpleType>
        <xsd:restriction base="dms:Note">
          <xsd:maxLength value="255"/>
        </xsd:restriction>
      </xsd:simpleType>
    </xsd:element>
    <xsd:element name="Evaluate_x0020_Presentations_x0020_provided_x0020_at_x0020_Event" ma:index="23" nillable="true" ma:displayName="Evaluate Presentations provided at Event" ma:internalName="Evaluate_x0020_Presentations_x0020_provided_x0020_at_x0020_Event">
      <xsd:simpleType>
        <xsd:restriction base="dms:Choice">
          <xsd:enumeration value="DLA.mil Supplier Pathway Demo"/>
          <xsd:enumeration value="Choice 2"/>
          <xsd:enumeration value="Choice 3"/>
        </xsd:restriction>
      </xsd:simpleType>
    </xsd:element>
  </xsd:schema>
  <xsd:schema xmlns:xsd="http://www.w3.org/2001/XMLSchema" xmlns:xs="http://www.w3.org/2001/XMLSchema" xmlns:dms="http://schemas.microsoft.com/office/2006/documentManagement/types" xmlns:pc="http://schemas.microsoft.com/office/infopath/2007/PartnerControls" targetNamespace="533dfa8a-d39d-4359-b205-27c3101aed4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7c8e083-325a-4a9b-b89d-34e0851bd07c}" ma:internalName="TaxCatchAll" ma:showField="CatchAllData" ma:web="533dfa8a-d39d-4359-b205-27c3101aed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18D645-6709-4AC3-B89B-7A9CBF2A4310}">
  <ds:schemaRefs>
    <ds:schemaRef ds:uri="http://www.w3.org/XML/1998/namespace"/>
    <ds:schemaRef ds:uri="http://schemas.microsoft.com/office/2006/metadata/properties"/>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66383674-40d7-4133-af33-a24f1605d557"/>
    <ds:schemaRef ds:uri="http://purl.org/dc/dcmitype/"/>
    <ds:schemaRef ds:uri="b5b84264-8ca6-4921-9bf1-ad99b6e63de6"/>
    <ds:schemaRef ds:uri="533dfa8a-d39d-4359-b205-27c3101aed43"/>
  </ds:schemaRefs>
</ds:datastoreItem>
</file>

<file path=customXml/itemProps2.xml><?xml version="1.0" encoding="utf-8"?>
<ds:datastoreItem xmlns:ds="http://schemas.openxmlformats.org/officeDocument/2006/customXml" ds:itemID="{0493ED3D-638C-4755-AA9B-20BCF08A3968}">
  <ds:schemaRefs>
    <ds:schemaRef ds:uri="http://schemas.microsoft.com/sharepoint/v3/contenttype/forms"/>
  </ds:schemaRefs>
</ds:datastoreItem>
</file>

<file path=customXml/itemProps3.xml><?xml version="1.0" encoding="utf-8"?>
<ds:datastoreItem xmlns:ds="http://schemas.openxmlformats.org/officeDocument/2006/customXml" ds:itemID="{AE7FFFDA-DB82-4582-B88F-D854AF44CF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b84264-8ca6-4921-9bf1-ad99b6e63de6"/>
    <ds:schemaRef ds:uri="533dfa8a-d39d-4359-b205-27c3101aed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6dee1d83-8de8-49bb-bc0d-fd8812473904}" enabled="0" method="" siteId="{6dee1d83-8de8-49bb-bc0d-fd8812473904}" removed="1"/>
  <clbl:label id="{e3a9094c-bab6-4560-a4aa-ee70a798ee79}" enabled="0" method="" siteId="{e3a9094c-bab6-4560-a4aa-ee70a798ee79}" removed="1"/>
</clbl:labelList>
</file>

<file path=docProps/app.xml><?xml version="1.0" encoding="utf-8"?>
<Properties xmlns="http://schemas.openxmlformats.org/officeDocument/2006/extended-properties" xmlns:vt="http://schemas.openxmlformats.org/officeDocument/2006/docPropsVTypes">
  <Template>DLA_Standard_11 x 8.5_Template</Template>
  <TotalTime>4790</TotalTime>
  <Words>1942</Words>
  <Application>Microsoft Office PowerPoint</Application>
  <PresentationFormat>Custom</PresentationFormat>
  <Paragraphs>172</Paragraphs>
  <Slides>42</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42</vt:i4>
      </vt:variant>
    </vt:vector>
  </HeadingPairs>
  <TitlesOfParts>
    <vt:vector size="52" baseType="lpstr">
      <vt:lpstr>Aptos</vt:lpstr>
      <vt:lpstr>Arial</vt:lpstr>
      <vt:lpstr>Courier New</vt:lpstr>
      <vt:lpstr>Raleway Black</vt:lpstr>
      <vt:lpstr>Wingdings</vt:lpstr>
      <vt:lpstr>Cover Slide Master</vt:lpstr>
      <vt:lpstr>5_Agenda Slide Master</vt:lpstr>
      <vt:lpstr>6_CUI_Content Slide Masters</vt:lpstr>
      <vt:lpstr>7_Unclassified_Content Slide Masters</vt:lpstr>
      <vt:lpstr>End Slides</vt:lpstr>
      <vt:lpstr>PowerPoint Presentation</vt:lpstr>
      <vt:lpstr>Welcome &amp; Webinar Objectives​</vt:lpstr>
      <vt:lpstr>Part 1: Creating Your Foundation - AMPS​</vt:lpstr>
      <vt:lpstr>Part 1: Creating Your Foundation - AMPS​</vt:lpstr>
      <vt:lpstr>Step 1 &amp; 2: Registration and Profile​</vt:lpstr>
      <vt:lpstr>Step 3: Request Required Roles​</vt:lpstr>
      <vt:lpstr>AMPS WMS Role Request</vt:lpstr>
      <vt:lpstr>Step 4 &amp; 5: Multiple CAGEs &amp; Approval​</vt:lpstr>
      <vt:lpstr>Q&amp;A</vt:lpstr>
      <vt:lpstr>Part 2: The First-Time Login​</vt:lpstr>
      <vt:lpstr>Path A: Mobile Device Setup (Steps 1 &amp; 2)​</vt:lpstr>
      <vt:lpstr>Path A: Mobile Device Setup (Steps 1 &amp; 2)​</vt:lpstr>
      <vt:lpstr>Path A: Mobile Device Setup (Steps 1 &amp; 2)​</vt:lpstr>
      <vt:lpstr>Path A: Mobile Device Setup (Steps 1 &amp; 2)​</vt:lpstr>
      <vt:lpstr>Path A: Mobile Device Setup (Steps 1 &amp; 2)​</vt:lpstr>
      <vt:lpstr>Path A: Mobile Device Setup (Steps 1 &amp; 2)​</vt:lpstr>
      <vt:lpstr>Path A: Mobile Device Setup (Steps 1 &amp; 2)​</vt:lpstr>
      <vt:lpstr>Path A: Mobile Device Setup (Steps 1 &amp; 2)​</vt:lpstr>
      <vt:lpstr>Path A: Mobile Device Setup (Steps 3 &amp; 4)​</vt:lpstr>
      <vt:lpstr>Path A: Mobile Device Setup (Steps 3 &amp; 4)​</vt:lpstr>
      <vt:lpstr>Path B: Windows Setup (Steps 1 &amp; 2)​</vt:lpstr>
      <vt:lpstr>Path B: Windows Setup (Steps 1 &amp; 2)​</vt:lpstr>
      <vt:lpstr>Path B: Windows Setup (Steps 1 &amp; 2)​</vt:lpstr>
      <vt:lpstr>Path B: Windows Setup (Steps 1 &amp; 2)​</vt:lpstr>
      <vt:lpstr>Path B: Windows Setup (Steps 1 &amp; 2)​</vt:lpstr>
      <vt:lpstr>Path B: Windows Setup (Steps 1 &amp; 2)​</vt:lpstr>
      <vt:lpstr>Path B: Windows Setup (Steps 1 &amp; 2)​</vt:lpstr>
      <vt:lpstr>Path B: Windows Setup (Steps 1 &amp; 2)​</vt:lpstr>
      <vt:lpstr>Path B: Windows Setup (Steps 1 &amp; 2)​</vt:lpstr>
      <vt:lpstr>Path B: Windows Setup (Steps 1 &amp; 2)​</vt:lpstr>
      <vt:lpstr>Path B: Windows Setup (Steps 1 &amp; 2)​</vt:lpstr>
      <vt:lpstr>Path B: Windows Setup (Steps 1 &amp; 2)​</vt:lpstr>
      <vt:lpstr>WMS HOME PAGE​</vt:lpstr>
      <vt:lpstr>Step 5: Final Fiori Authentication (ALL USERS)​</vt:lpstr>
      <vt:lpstr>ROOT CERTIFICATES​</vt:lpstr>
      <vt:lpstr>CANNOT REACH THIS PAGE Error​</vt:lpstr>
      <vt:lpstr>LABELS NOT DISPLAYING​</vt:lpstr>
      <vt:lpstr>Q&amp;A</vt:lpstr>
      <vt:lpstr>Part 3: Subsequent Logins - Routine Access​</vt:lpstr>
      <vt:lpstr>Part 4: Troubleshooting Common Errors​</vt:lpstr>
      <vt:lpstr>Final Q&amp;A &amp; Resources v2​</vt:lpstr>
      <vt:lpstr>PowerPoint Presentation</vt:lpstr>
    </vt:vector>
  </TitlesOfParts>
  <Manager>martin.binder@dla.mil</Manager>
  <Company>Defense Logistics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DLA Standard Master Briefing Template</dc:title>
  <dc:subject>Template</dc:subject>
  <dc:creator>Richards, Jory A CTR DLA OFFICE OF DIRECTOR (USA)</dc:creator>
  <cp:lastModifiedBy>Eden, Eve M CTR DLA SMALL BUSINESS PROG (USA)</cp:lastModifiedBy>
  <cp:revision>12</cp:revision>
  <dcterms:created xsi:type="dcterms:W3CDTF">2025-06-04T20:28:14Z</dcterms:created>
  <dcterms:modified xsi:type="dcterms:W3CDTF">2026-08-11T18:41:00Z</dcterms:modified>
  <cp:category>DLA;Standard Master;Briefing Template;508;Accessibility</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0x0101009E2CB2D489C1E34EBC3829B95252154D</vt:lpwstr>
  </property>
  <property fmtid="{D5CDD505-2E9C-101B-9397-08002B2CF9AE}" pid="3" name="MediaServiceImageTags">
    <vt:lpwstr/>
  </property>
  <property fmtid="{D5CDD505-2E9C-101B-9397-08002B2CF9AE}" pid="4" name="Order">
    <vt:r8>160500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Description_2">
    <vt:lpwstr>Lorem ipsum dolor sit amet, consectetuer adipiscing elit, sed diam Lorem ipsum dolor sit amet, consectetuer adipiscing elit, sed diam </vt:lpwstr>
  </property>
  <property fmtid="{D5CDD505-2E9C-101B-9397-08002B2CF9AE}" pid="12" name="Cataloged?">
    <vt:bool>false</vt:bool>
  </property>
</Properties>
</file>